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7" r:id="rId10"/>
    <p:sldId id="269" r:id="rId11"/>
    <p:sldId id="268" r:id="rId12"/>
    <p:sldId id="270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4343400" cy="14700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bn-IN" dirty="0" smtClean="0">
                <a:latin typeface="+mn-lt"/>
              </a:rPr>
              <a:t>শুভেচ্ছা রইল</a:t>
            </a:r>
            <a:r>
              <a:rPr lang="bn-IN" dirty="0" smtClean="0"/>
              <a:t>   </a:t>
            </a:r>
            <a:endParaRPr lang="en-US" dirty="0"/>
          </a:p>
        </p:txBody>
      </p:sp>
      <p:pic>
        <p:nvPicPr>
          <p:cNvPr id="6" name="Picture 5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819400"/>
            <a:ext cx="4292600" cy="32194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11890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/>
              <a:t>একক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১. ছবিতে কি দেখতে পারছ?</a:t>
            </a:r>
          </a:p>
          <a:p>
            <a:r>
              <a:rPr lang="bn-IN" dirty="0" smtClean="0"/>
              <a:t>২.সালাতে কোন দিক ফিরে দারাতে হয়?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6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219200"/>
            <a:ext cx="5363633" cy="34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219200"/>
            <a:ext cx="4953000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/>
              <a:t>জোরায় কাজ </a:t>
            </a:r>
            <a:endParaRPr lang="en-US" sz="4400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2209800" y="2743200"/>
            <a:ext cx="5410200" cy="2133600"/>
          </a:xfrm>
          <a:prstGeom prst="round1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bn-IN" dirty="0" smtClean="0">
                <a:solidFill>
                  <a:schemeClr val="tx1"/>
                </a:solidFill>
              </a:rPr>
              <a:t>সালাত মানুষকে কি শক্ষা দেয়?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219200" y="1219200"/>
            <a:ext cx="6172200" cy="17526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ও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996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শিখন মুল্যায়ন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1752600" y="3505200"/>
            <a:ext cx="5029200" cy="2514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bn-IN" dirty="0" smtClean="0"/>
              <a:t>সা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4038600"/>
            <a:ext cx="2906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dirty="0" smtClean="0"/>
              <a:t>সালাত অর্থ কি?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অয়াক্ত কতটি?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আদায় না করলে  কি হয়?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38200"/>
            <a:ext cx="3048000" cy="76944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/>
              <a:t>বাড়ির কাজ</a:t>
            </a:r>
            <a:endParaRPr lang="en-US" sz="4400" dirty="0"/>
          </a:p>
        </p:txBody>
      </p:sp>
      <p:sp>
        <p:nvSpPr>
          <p:cNvPr id="3" name="Round Single Corner Rectangle 2"/>
          <p:cNvSpPr/>
          <p:nvPr/>
        </p:nvSpPr>
        <p:spPr>
          <a:xfrm>
            <a:off x="2362200" y="2819400"/>
            <a:ext cx="4953000" cy="1295400"/>
          </a:xfrm>
          <a:prstGeom prst="round1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সাল সা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352800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সালাত আদায়ের গুরুত্ব বর্ণনা কর?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828800"/>
            <a:ext cx="44196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ধন্যবাদ</a:t>
            </a:r>
            <a:endParaRPr lang="en-US" sz="5400" dirty="0"/>
          </a:p>
        </p:txBody>
      </p:sp>
      <p:pic>
        <p:nvPicPr>
          <p:cNvPr id="5" name="Picture 4" descr="Hydrange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895600"/>
            <a:ext cx="4419600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bn-IN" dirty="0" smtClean="0"/>
              <a:t>পরিচিতি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n-IN" dirty="0" smtClean="0"/>
              <a:t>শিক্ষক পরিচিতি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IN" dirty="0" smtClean="0"/>
              <a:t>নামঃআছিয়া আফরোজ।</a:t>
            </a:r>
          </a:p>
          <a:p>
            <a:r>
              <a:rPr lang="bn-IN" dirty="0" smtClean="0"/>
              <a:t>পদবিঃসহকারি মৌলভি দক্ষিন রামখানা রহমতিয়া দাখিল মাদরাসা নাগেশ্বরী,কুড়িগ্রাম।</a:t>
            </a:r>
          </a:p>
          <a:p>
            <a:r>
              <a:rPr lang="bn-IN" dirty="0" smtClean="0"/>
              <a:t>মোবাইলঃ০১৭৭৪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n-IN" dirty="0" smtClean="0"/>
              <a:t>পাঠ পরিচিতি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IN" dirty="0" smtClean="0"/>
              <a:t>শ্রেণীঃসপ্তম</a:t>
            </a:r>
          </a:p>
          <a:p>
            <a:r>
              <a:rPr lang="bn-IN" dirty="0" smtClean="0"/>
              <a:t>শিক্ষার্থীর সংখ্যাঃ৩৫ </a:t>
            </a:r>
          </a:p>
          <a:p>
            <a:r>
              <a:rPr lang="bn-IN" dirty="0" smtClean="0"/>
              <a:t>বিষয়ঃফিকাহ</a:t>
            </a:r>
          </a:p>
          <a:p>
            <a:r>
              <a:rPr lang="bn-IN" dirty="0" smtClean="0"/>
              <a:t>তারিখঃ ১০/০৬/০২১ইং </a:t>
            </a:r>
          </a:p>
          <a:p>
            <a:r>
              <a:rPr lang="bn-IN" dirty="0" smtClean="0"/>
              <a:t>সময়ঃ ১১-৩০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/>
      <p:bldP spid="7" grpId="0" build="p" animBg="1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ছবির দিকে লক্ষ্য কর </a:t>
            </a:r>
            <a:endParaRPr lang="en-US" dirty="0"/>
          </a:p>
        </p:txBody>
      </p:sp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1" y="1447801"/>
            <a:ext cx="47244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514600"/>
            <a:ext cx="424186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</a:rPr>
              <a:t>  সালাত   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676400" y="609600"/>
            <a:ext cx="5638800" cy="1066800"/>
          </a:xfrm>
          <a:prstGeom prst="ribb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শিখনফল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2667000"/>
            <a:ext cx="6629400" cy="3429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এই পাঠ শেষে শিক্ষার্থীরা...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solidFill>
                  <a:schemeClr val="tx1"/>
                </a:solidFill>
              </a:rPr>
              <a:t>সালাত কি তা বলতে পারবে;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solidFill>
                  <a:schemeClr val="tx1"/>
                </a:solidFill>
              </a:rPr>
              <a:t>সালাতের অয়াক্ত সম্পর্কে লিখতে পারবে;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solidFill>
                  <a:schemeClr val="tx1"/>
                </a:solidFill>
              </a:rPr>
              <a:t>ইসলামে এর গুরুত্ব ব্যাখ্যা করতে পারবে; 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2143125" cy="2143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914400"/>
            <a:ext cx="48814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সালাত শব্দটি আরবি এর অর্থ দোয়া,রহমদ ইত্যাদি।</a:t>
            </a:r>
          </a:p>
          <a:p>
            <a:r>
              <a:rPr lang="bn-IN" dirty="0" smtClean="0"/>
              <a:t>সালাত ইসলামের দ্বিতীয় রোকন।</a:t>
            </a:r>
          </a:p>
          <a:p>
            <a:r>
              <a:rPr lang="bn-IN" dirty="0" smtClean="0"/>
              <a:t>দিনেও রাতে ৫ ওয়াক্ত সালাত আদায় করতে হয়।</a:t>
            </a:r>
          </a:p>
          <a:p>
            <a:r>
              <a:rPr lang="bn-IN" dirty="0" smtClean="0"/>
              <a:t>যথাঃফজর,যোহর,আসর,মাগরিব,ইশা।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s4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325" y="1387082"/>
            <a:ext cx="3786875" cy="3032517"/>
          </a:xfrm>
          <a:prstGeom prst="rect">
            <a:avLst/>
          </a:prstGeom>
        </p:spPr>
      </p:pic>
      <p:pic>
        <p:nvPicPr>
          <p:cNvPr id="3" name="Picture 2" descr="images6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71600"/>
            <a:ext cx="4148667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866775"/>
            <a:ext cx="6591300" cy="512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tockphoto-1216309677-612x6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100048"/>
            <a:ext cx="3386351" cy="338635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135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শুভেচ্ছা রইল   </vt:lpstr>
      <vt:lpstr>পরিচিতি </vt:lpstr>
      <vt:lpstr>ছবির দিকে লক্ষ্য কর </vt:lpstr>
      <vt:lpstr>Slide 4</vt:lpstr>
      <vt:lpstr>Slide 5</vt:lpstr>
      <vt:lpstr>Slide 6</vt:lpstr>
      <vt:lpstr>Slide 7</vt:lpstr>
      <vt:lpstr>Slide 8</vt:lpstr>
      <vt:lpstr>Slide 9</vt:lpstr>
      <vt:lpstr>একক কাজ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সুভেচ্ছা  </dc:title>
  <dc:creator>nageswari</dc:creator>
  <cp:lastModifiedBy>nageswari</cp:lastModifiedBy>
  <cp:revision>45</cp:revision>
  <dcterms:created xsi:type="dcterms:W3CDTF">2006-08-16T00:00:00Z</dcterms:created>
  <dcterms:modified xsi:type="dcterms:W3CDTF">2021-06-12T10:16:25Z</dcterms:modified>
</cp:coreProperties>
</file>