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4" r:id="rId7"/>
    <p:sldId id="263" r:id="rId8"/>
    <p:sldId id="265" r:id="rId9"/>
    <p:sldId id="268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81000"/>
            <a:ext cx="72390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5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Tulip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676400"/>
            <a:ext cx="6934200" cy="4114800"/>
          </a:xfrm>
          <a:prstGeom prst="rect">
            <a:avLst/>
          </a:prstGeom>
          <a:ln w="5715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914400"/>
            <a:ext cx="4800600" cy="7694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          ধন্যবাদ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981200"/>
            <a:ext cx="4267200" cy="3586162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bn-IN" sz="3200" b="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  পরিচিতি</a:t>
            </a:r>
            <a:endParaRPr lang="en-US" sz="3200" b="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40000"/>
              <a:lumOff val="60000"/>
            </a:schemeClr>
          </a:solidFill>
          <a:ln w="38100">
            <a:solidFill>
              <a:srgbClr val="002060"/>
            </a:solidFill>
          </a:ln>
        </p:spPr>
        <p:txBody>
          <a:bodyPr/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নামঃ মামুন সিরাজুন নবী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প্রভাষক (হিসাববিজ্ঞান)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ভিতরবন্দ ডিগ্রী কলেজ।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নাগেশ্বরী, কুড়িগ্রাম।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bn-IN" b="0" dirty="0" smtClean="0">
                <a:latin typeface="NikoshBAN" pitchFamily="2" charset="0"/>
                <a:cs typeface="NikoshBAN" pitchFamily="2" charset="0"/>
              </a:rPr>
              <a:t>শ্রেনি পরিচিতি</a:t>
            </a:r>
            <a:endParaRPr lang="en-US" b="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একাদশ শ্রেণি</a:t>
            </a:r>
          </a:p>
          <a:p>
            <a:pPr>
              <a:buNone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বিষয়ঃ হিসাববিজ্ঞান</a:t>
            </a:r>
          </a:p>
          <a:p>
            <a:pPr>
              <a:buNone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সময়ঃ ৪৫ মিঃ</a:t>
            </a:r>
          </a:p>
          <a:p>
            <a:pPr>
              <a:buNone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তারিখঃ ০৯/০৬/২০২১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  <p:bldP spid="5" grpId="0" build="p" animBg="1"/>
      <p:bldP spid="6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762000"/>
            <a:ext cx="4068743" cy="769441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bn-IN" sz="4400" dirty="0" smtClean="0"/>
              <a:t>  লক্ষ্য করঃ   </a:t>
            </a:r>
            <a:endParaRPr lang="en-US" sz="4400" dirty="0"/>
          </a:p>
        </p:txBody>
      </p:sp>
      <p:pic>
        <p:nvPicPr>
          <p:cNvPr id="3" name="Picture 2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981200"/>
            <a:ext cx="4394052" cy="236813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4" name="Picture 3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981200"/>
            <a:ext cx="3990278" cy="2438400"/>
          </a:xfrm>
          <a:prstGeom prst="rect">
            <a:avLst/>
          </a:prstGeom>
          <a:solidFill>
            <a:schemeClr val="accent2"/>
          </a:solidFill>
          <a:ln w="38100"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914400"/>
            <a:ext cx="2667000" cy="707886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আজকের পাঠ-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8400" y="2133600"/>
            <a:ext cx="4114800" cy="15696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লেনদেন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1143000"/>
            <a:ext cx="3352800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438400"/>
            <a:ext cx="7086600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এই পাঠ শেষে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১।লেনদেন কি তা জানতে পারবে।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২।লেনদেনের ব্যাখ্যা করতে পারবে।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৩।লেনদেন ও ঘটনার পার্থক্য করতে পারবে।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685800"/>
            <a:ext cx="2167581" cy="707886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একক কাজ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2895600"/>
            <a:ext cx="5347939" cy="120032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742950" indent="-742950">
              <a:buAutoNum type="arabicParenR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লেনদেন কী? </a:t>
            </a:r>
          </a:p>
          <a:p>
            <a:pPr marL="742950" indent="-742950">
              <a:buAutoNum type="arabicParenR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প্রত্যেকটি ঘটনাই কি লেনদেন?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photo 2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52400"/>
            <a:ext cx="5105400" cy="27432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3" name="Rounded Rectangle 2"/>
          <p:cNvSpPr/>
          <p:nvPr/>
        </p:nvSpPr>
        <p:spPr>
          <a:xfrm>
            <a:off x="304800" y="3124200"/>
            <a:ext cx="8382000" cy="3276600"/>
          </a:xfrm>
          <a:prstGeom prst="roundRect">
            <a:avLst>
              <a:gd name="adj" fmla="val 18205"/>
            </a:avLst>
          </a:prstGeom>
          <a:solidFill>
            <a:schemeClr val="bg2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আদান প্রদান নেওয়া ও দেওয়া। অর্থের মাপকাঠিতে পরিমাপ করা যায় এরূপ কোন দ্রব্য বা সেবার আদান প্রদানের ফলে কোন 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ক্তি 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 প্রতিষ্ঠানের আর্থিক অবস্থার পরিবর্তন হলে তাকে লেনদেন বলে ।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         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685800"/>
            <a:ext cx="39624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2590800"/>
            <a:ext cx="617220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১) ঘটনা ও লেনদেনের পার্থক্য?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3429000"/>
            <a:ext cx="617220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২) সকল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ঘটনাই কি লেনদেন?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১) লেনদেন বৈশিষ্ট্য কি?</a:t>
            </a:r>
          </a:p>
          <a:p>
            <a:pPr>
              <a:buNone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২) লেনদেন কত প্রকার 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143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পরিচিতি</vt:lpstr>
      <vt:lpstr>Slide 3</vt:lpstr>
      <vt:lpstr>Slide 4</vt:lpstr>
      <vt:lpstr>Slide 5</vt:lpstr>
      <vt:lpstr>Slide 6</vt:lpstr>
      <vt:lpstr>Slide 7</vt:lpstr>
      <vt:lpstr>Slide 8</vt:lpstr>
      <vt:lpstr>বাড়ির কাজ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UITRCE03</dc:creator>
  <cp:lastModifiedBy>UITRCE03</cp:lastModifiedBy>
  <cp:revision>80</cp:revision>
  <dcterms:created xsi:type="dcterms:W3CDTF">2006-08-16T00:00:00Z</dcterms:created>
  <dcterms:modified xsi:type="dcterms:W3CDTF">2021-06-12T05:13:59Z</dcterms:modified>
</cp:coreProperties>
</file>