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63B15-1022-42C5-8368-C87E4F8C33E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0E84C-2B3D-4141-8ABC-A1C234D5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0E84C-2B3D-4141-8ABC-A1C234D537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0E84C-2B3D-4141-8ABC-A1C234D537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2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17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2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4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3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5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1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3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0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9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7DF4-6A54-452D-A71D-86190673981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DD49C1-C371-4A6C-AE07-8E919368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6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B807-F85A-4B05-A0F9-0759E116B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09" y="752498"/>
            <a:ext cx="9634383" cy="2071616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বাদল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দিনের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প্রথম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কদম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ফুলের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শুভেচ্ছা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7ECF2-3328-4863-A2A4-0DC22F2BD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65938-463A-4775-AE5C-1D4DC26B9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2" y="2824114"/>
            <a:ext cx="7667611" cy="39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0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4EA8D-CD28-4486-9B44-54C2E88FF9D8}"/>
              </a:ext>
            </a:extLst>
          </p:cNvPr>
          <p:cNvSpPr txBox="1"/>
          <p:nvPr/>
        </p:nvSpPr>
        <p:spPr>
          <a:xfrm>
            <a:off x="1596682" y="886264"/>
            <a:ext cx="7934179" cy="353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9D393-D2A5-4486-99A4-02D08387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82" y="1638886"/>
            <a:ext cx="7477760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E94AC-BEDF-424F-A368-5684CE40B347}"/>
              </a:ext>
            </a:extLst>
          </p:cNvPr>
          <p:cNvSpPr txBox="1"/>
          <p:nvPr/>
        </p:nvSpPr>
        <p:spPr>
          <a:xfrm>
            <a:off x="3287151" y="424599"/>
            <a:ext cx="703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দলীয়</a:t>
            </a:r>
            <a:r>
              <a:rPr lang="en-US" sz="5400" dirty="0"/>
              <a:t> </a:t>
            </a:r>
            <a:r>
              <a:rPr lang="en-US" sz="5400" dirty="0" err="1"/>
              <a:t>কাজ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072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5F54F9-EF5C-4E08-B9AD-B2A5F94928E0}"/>
              </a:ext>
            </a:extLst>
          </p:cNvPr>
          <p:cNvSpPr txBox="1"/>
          <p:nvPr/>
        </p:nvSpPr>
        <p:spPr>
          <a:xfrm>
            <a:off x="2785403" y="278003"/>
            <a:ext cx="6344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আরও</a:t>
            </a:r>
            <a:r>
              <a:rPr lang="en-US" sz="5400" dirty="0"/>
              <a:t> </a:t>
            </a:r>
            <a:r>
              <a:rPr lang="en-US" sz="5400" dirty="0" err="1"/>
              <a:t>কোন</a:t>
            </a:r>
            <a:r>
              <a:rPr lang="en-US" sz="5400" dirty="0"/>
              <a:t> </a:t>
            </a:r>
            <a:r>
              <a:rPr lang="en-US" sz="5400" dirty="0" err="1"/>
              <a:t>প্রশ্ন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D2A66-C011-479A-94ED-649DCA193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3" y="1280573"/>
            <a:ext cx="4094065" cy="52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B0D40-8D2A-48C2-8CBD-D97DA3D0D217}"/>
              </a:ext>
            </a:extLst>
          </p:cNvPr>
          <p:cNvSpPr txBox="1"/>
          <p:nvPr/>
        </p:nvSpPr>
        <p:spPr>
          <a:xfrm>
            <a:off x="3629464" y="675249"/>
            <a:ext cx="6119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ধন্যবাদ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56301-3B95-479E-A735-BC1A8BED0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10" y="2375090"/>
            <a:ext cx="4692445" cy="49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3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E1E9-30CE-4D56-A8E9-6B42010F7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369" y="801858"/>
            <a:ext cx="6805261" cy="2847996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n-US" sz="4400" dirty="0" err="1"/>
              <a:t>শাহানা</a:t>
            </a:r>
            <a:r>
              <a:rPr lang="en-US" sz="4400" dirty="0"/>
              <a:t> </a:t>
            </a:r>
            <a:r>
              <a:rPr lang="en-US" sz="4400" dirty="0" err="1"/>
              <a:t>আকতার</a:t>
            </a:r>
            <a:r>
              <a:rPr lang="en-US" sz="4400" dirty="0"/>
              <a:t> [</a:t>
            </a:r>
            <a:r>
              <a:rPr lang="en-US" sz="4400" dirty="0" err="1"/>
              <a:t>ছুটি</a:t>
            </a:r>
            <a:r>
              <a:rPr lang="en-US" sz="3200" dirty="0"/>
              <a:t>] </a:t>
            </a:r>
          </a:p>
          <a:p>
            <a:pPr marL="1371600" lvl="3" indent="0" algn="ctr">
              <a:buNone/>
            </a:pPr>
            <a:r>
              <a:rPr lang="en-US" sz="3600" dirty="0" err="1"/>
              <a:t>প্রভাষক</a:t>
            </a:r>
            <a:r>
              <a:rPr lang="en-US" sz="3600" dirty="0"/>
              <a:t> [</a:t>
            </a:r>
            <a:r>
              <a:rPr lang="en-US" sz="3600" dirty="0" err="1"/>
              <a:t>বাংলা</a:t>
            </a:r>
            <a:r>
              <a:rPr lang="en-US" sz="3600" dirty="0"/>
              <a:t>]</a:t>
            </a:r>
          </a:p>
          <a:p>
            <a:pPr lvl="3" algn="ctr"/>
            <a:r>
              <a:rPr lang="en-US" sz="2600" dirty="0" err="1"/>
              <a:t>রায়গঞ্জ</a:t>
            </a:r>
            <a:r>
              <a:rPr lang="en-US" sz="2600" dirty="0"/>
              <a:t> </a:t>
            </a:r>
            <a:r>
              <a:rPr lang="en-US" sz="2600" dirty="0" err="1"/>
              <a:t>ডিগ্রী</a:t>
            </a:r>
            <a:r>
              <a:rPr lang="en-US" sz="2600" dirty="0"/>
              <a:t> </a:t>
            </a:r>
            <a:r>
              <a:rPr lang="en-US" sz="2600" dirty="0" err="1"/>
              <a:t>কলেজ</a:t>
            </a:r>
            <a:endParaRPr lang="en-US" sz="2600" dirty="0"/>
          </a:p>
          <a:p>
            <a:pPr marL="0" indent="0" algn="ctr">
              <a:buNone/>
            </a:pPr>
            <a:r>
              <a:rPr lang="en-US" sz="3500" dirty="0"/>
              <a:t>           </a:t>
            </a:r>
            <a:r>
              <a:rPr lang="en-US" sz="2800" dirty="0" err="1"/>
              <a:t>নাগেশ্বরী,কুড়িগ্রাম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CFC1A-46A4-4DC5-8C3A-DE0DB3D41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698" cy="41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5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E89F-FF1C-4B16-A434-647DA95F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707" y="0"/>
            <a:ext cx="7019779" cy="6182751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শ্রেণী-একাদশ</a:t>
            </a:r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বিষয়-ছোটগল্প</a:t>
            </a:r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পাঠ-অপরিচিতা</a:t>
            </a:r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সময়-১০.২০মিনিট</a:t>
            </a:r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তারিখ-১৩/০৬/২০২১ইং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1DEB4-2054-4B00-9974-C60BCC1AC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6" y="3527474"/>
            <a:ext cx="58334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8B323B-8A06-4428-94C9-1F8B18F7AD57}"/>
              </a:ext>
            </a:extLst>
          </p:cNvPr>
          <p:cNvSpPr txBox="1"/>
          <p:nvPr/>
        </p:nvSpPr>
        <p:spPr>
          <a:xfrm>
            <a:off x="126609" y="239150"/>
            <a:ext cx="820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এসো</a:t>
            </a:r>
            <a:r>
              <a:rPr lang="en-US" sz="3600" dirty="0"/>
              <a:t> </a:t>
            </a:r>
            <a:r>
              <a:rPr lang="en-US" sz="3600" dirty="0" err="1"/>
              <a:t>কিছু</a:t>
            </a:r>
            <a:r>
              <a:rPr lang="en-US" sz="3600" dirty="0"/>
              <a:t> </a:t>
            </a:r>
            <a:r>
              <a:rPr lang="en-US" sz="3600" dirty="0" err="1"/>
              <a:t>ছবি</a:t>
            </a:r>
            <a:r>
              <a:rPr lang="en-US" sz="3600" dirty="0"/>
              <a:t> </a:t>
            </a:r>
            <a:r>
              <a:rPr lang="en-US" sz="3600" dirty="0" err="1"/>
              <a:t>দেখি</a:t>
            </a:r>
            <a:r>
              <a:rPr lang="en-US" sz="3600" dirty="0"/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9D6DC-551C-4D74-83DC-23555CF68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80" y="885481"/>
            <a:ext cx="4899908" cy="2687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A64DF-05CE-483B-96CE-BC7503CEB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88" y="0"/>
            <a:ext cx="5932806" cy="3882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773962-F124-4939-91B1-72F84B3B2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52" y="3882683"/>
            <a:ext cx="8766224" cy="2975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6B3E11-72D9-4962-9A3C-3B84E3C84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8446"/>
            <a:ext cx="3460652" cy="34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2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399BC-C226-4F1D-9DD5-A0AA0DB78455}"/>
              </a:ext>
            </a:extLst>
          </p:cNvPr>
          <p:cNvSpPr txBox="1"/>
          <p:nvPr/>
        </p:nvSpPr>
        <p:spPr>
          <a:xfrm>
            <a:off x="3798276" y="167027"/>
            <a:ext cx="7385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অপরিচিতা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E10DC-4BA6-41A3-8D74-C9E534C6D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67" y="1090357"/>
            <a:ext cx="7751883" cy="51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17F17D-4DFE-4B54-B4D2-6181BFF29CC9}"/>
              </a:ext>
            </a:extLst>
          </p:cNvPr>
          <p:cNvSpPr txBox="1"/>
          <p:nvPr/>
        </p:nvSpPr>
        <p:spPr>
          <a:xfrm>
            <a:off x="1899140" y="1736229"/>
            <a:ext cx="5965095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পাঠের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ধারাবাহিকতা</a:t>
            </a:r>
            <a:endParaRPr lang="en-US" sz="5400" dirty="0">
              <a:solidFill>
                <a:srgbClr val="FF0000"/>
              </a:solidFill>
            </a:endParaRPr>
          </a:p>
          <a:p>
            <a:r>
              <a:rPr lang="en-US" sz="4000" dirty="0"/>
              <a:t>১.লেখক </a:t>
            </a:r>
            <a:r>
              <a:rPr lang="en-US" sz="4000" dirty="0" err="1"/>
              <a:t>পরিচিতি</a:t>
            </a:r>
            <a:endParaRPr lang="en-US" sz="4000" dirty="0"/>
          </a:p>
          <a:p>
            <a:r>
              <a:rPr lang="en-US" sz="4000" dirty="0"/>
              <a:t>২.পাঠ </a:t>
            </a:r>
            <a:r>
              <a:rPr lang="en-US" sz="4000" dirty="0" err="1"/>
              <a:t>পরিচিতি</a:t>
            </a:r>
            <a:endParaRPr lang="en-US" sz="4000" dirty="0"/>
          </a:p>
          <a:p>
            <a:r>
              <a:rPr lang="en-US" sz="4000" dirty="0"/>
              <a:t>৩.মূল </a:t>
            </a:r>
            <a:r>
              <a:rPr lang="en-US" sz="4000" dirty="0" err="1"/>
              <a:t>পাঠ</a:t>
            </a:r>
            <a:endParaRPr lang="en-US" sz="4000" dirty="0"/>
          </a:p>
          <a:p>
            <a:r>
              <a:rPr lang="en-US" sz="4000" dirty="0"/>
              <a:t>৪.পাঠ </a:t>
            </a:r>
            <a:r>
              <a:rPr lang="en-US" sz="4000" dirty="0" err="1"/>
              <a:t>বিশ্লেষন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22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D5B68-77F3-43E7-9312-FB127D437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94" y="0"/>
            <a:ext cx="2780714" cy="3892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B18CDE-1694-4435-9BCC-23E1F9A01CEB}"/>
              </a:ext>
            </a:extLst>
          </p:cNvPr>
          <p:cNvSpPr txBox="1"/>
          <p:nvPr/>
        </p:nvSpPr>
        <p:spPr>
          <a:xfrm>
            <a:off x="-365760" y="-998806"/>
            <a:ext cx="3242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800">
                <a:latin typeface="AtraiMJ" pitchFamily="2" charset="0"/>
              </a:rPr>
              <a:t>রবীন্দ্রনাথ ঠাকুর এফআরএএস (৭ মে ১৮৬১ - ৭ আগস্ট ১৯৪১; ২৫ বৈশাখ ১২৬৮ - ২২ শ্রাবণ ১৩৪৮ বঙ্গাব্দ) ছিলেন অগ্রণী বাঙালি কবি, ঔপন্যাসিক, সংগীতস্রষ্টা, নাট্যকার, চিত্রকর, ছোটগল্পকার, প্রাবন্ধিক, অভিনেতা, কণ্ঠশিল্পী ও দার্শনিক। ... রবীন্দ্রনাথকে “গুরুদেব”, “কবিগুরু” ও “বিশ্বকবি” অভিধায় ভূষিত করা হয়।</a:t>
            </a:r>
            <a:endParaRPr lang="en-US" sz="800" dirty="0">
              <a:latin typeface="AtraiMJ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B4FF8-55EC-491E-B43F-7316445CEC95}"/>
              </a:ext>
            </a:extLst>
          </p:cNvPr>
          <p:cNvSpPr txBox="1"/>
          <p:nvPr/>
        </p:nvSpPr>
        <p:spPr>
          <a:xfrm>
            <a:off x="0" y="2228671"/>
            <a:ext cx="90666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dirty="0"/>
              <a:t>রবীন্দ্রনাথ ঠাকুর(৭ মে ১৮৬১ - ৭ আগস্ট ১৯৪১; ২৫ বৈশাখ ১২৬৮ - ২২ শ্রাবণ ১৩৪৮ বঙ্গাব্দ) ছিলেন অগ্রণী বাঙালি কবি, ঔপন্যাসিক, সংগীতস্রষ্টা, নাট্যকার, চিত্রকর, ছোটগল্পকার, প্রাবন্ধিক, অভিনেতা, কণ্ঠশিল্পী ও দার্শনিক।রবীন্দ্রনাথকে “গুরুদেব”, “কবিগুরু” ও “বিশ্বকবি” অভিধায় ভূষিত করা হয়</a:t>
            </a:r>
            <a:r>
              <a:rPr lang="as-IN" dirty="0"/>
              <a:t>।</a:t>
            </a:r>
            <a:r>
              <a:rPr lang="en-US" sz="2800" dirty="0" err="1"/>
              <a:t>তিনি</a:t>
            </a:r>
            <a:r>
              <a:rPr lang="en-US" sz="2800" dirty="0"/>
              <a:t> </a:t>
            </a:r>
            <a:r>
              <a:rPr lang="en-US" sz="2800" dirty="0" err="1"/>
              <a:t>গীতাঞ্জলী</a:t>
            </a:r>
            <a:r>
              <a:rPr lang="en-US" sz="2800" dirty="0"/>
              <a:t> </a:t>
            </a:r>
            <a:r>
              <a:rPr lang="en-US" sz="2800" dirty="0" err="1"/>
              <a:t>কাব্যগ্রন্থের</a:t>
            </a:r>
            <a:r>
              <a:rPr lang="en-US" sz="2800" dirty="0"/>
              <a:t> </a:t>
            </a:r>
            <a:r>
              <a:rPr lang="en-US" sz="2800" dirty="0" err="1"/>
              <a:t>জনয</a:t>
            </a:r>
            <a:r>
              <a:rPr lang="en-US" sz="2800" dirty="0"/>
              <a:t> ১৯১৩ </a:t>
            </a:r>
            <a:r>
              <a:rPr lang="en-US" sz="2800" dirty="0" err="1"/>
              <a:t>সালে</a:t>
            </a:r>
            <a:r>
              <a:rPr lang="en-US" sz="2800" dirty="0"/>
              <a:t> </a:t>
            </a:r>
            <a:r>
              <a:rPr lang="en-US" sz="2800" dirty="0" err="1"/>
              <a:t>নোবেল</a:t>
            </a:r>
            <a:r>
              <a:rPr lang="en-US" sz="2800" dirty="0"/>
              <a:t> </a:t>
            </a:r>
            <a:r>
              <a:rPr lang="en-US" sz="2800" dirty="0" err="1"/>
              <a:t>পুরস্কার</a:t>
            </a:r>
            <a:r>
              <a:rPr lang="en-US" sz="2800" dirty="0"/>
              <a:t> </a:t>
            </a:r>
            <a:r>
              <a:rPr lang="en-US" sz="2800" dirty="0" err="1"/>
              <a:t>পান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0B0F7E-D3C6-4E39-B3F0-AAFFBE9455ED}"/>
              </a:ext>
            </a:extLst>
          </p:cNvPr>
          <p:cNvSpPr txBox="1"/>
          <p:nvPr/>
        </p:nvSpPr>
        <p:spPr>
          <a:xfrm flipH="1">
            <a:off x="1899137" y="599544"/>
            <a:ext cx="7948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লেখক</a:t>
            </a:r>
            <a:r>
              <a:rPr lang="en-US" sz="5400" dirty="0"/>
              <a:t> </a:t>
            </a:r>
            <a:r>
              <a:rPr lang="en-US" sz="5400" dirty="0" err="1"/>
              <a:t>পরিচিতি</a:t>
            </a:r>
            <a:endParaRPr lang="en-US" sz="5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54F497-DF71-4675-87B1-AC98A1139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44" y="0"/>
            <a:ext cx="2152650" cy="2124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0315D-3765-4D7E-91A2-759A8555B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25" y="3892998"/>
            <a:ext cx="2162775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8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D725E-519C-41FB-82D7-01E276140701}"/>
              </a:ext>
            </a:extLst>
          </p:cNvPr>
          <p:cNvSpPr txBox="1"/>
          <p:nvPr/>
        </p:nvSpPr>
        <p:spPr>
          <a:xfrm>
            <a:off x="1209822" y="675249"/>
            <a:ext cx="5303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গল্পের</a:t>
            </a:r>
            <a:r>
              <a:rPr lang="en-US" dirty="0"/>
              <a:t>  </a:t>
            </a:r>
            <a:r>
              <a:rPr lang="en-US" sz="5400" dirty="0" err="1"/>
              <a:t>মুল</a:t>
            </a:r>
            <a:r>
              <a:rPr lang="en-US" sz="5400" dirty="0"/>
              <a:t> </a:t>
            </a:r>
            <a:r>
              <a:rPr lang="en-US" sz="5400" dirty="0" err="1"/>
              <a:t>চরিত্র</a:t>
            </a:r>
            <a:r>
              <a:rPr lang="en-US" sz="5400" dirty="0"/>
              <a:t>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F6AF9-596A-409C-858A-65529CFE9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35" y="1800665"/>
            <a:ext cx="7750465" cy="3559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D69AA-64A3-4B08-BCBC-425654AAE85F}"/>
              </a:ext>
            </a:extLst>
          </p:cNvPr>
          <p:cNvSpPr txBox="1"/>
          <p:nvPr/>
        </p:nvSpPr>
        <p:spPr>
          <a:xfrm>
            <a:off x="1519311" y="2194560"/>
            <a:ext cx="2922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কল্যাণী</a:t>
            </a:r>
            <a:endParaRPr lang="en-US" sz="3600" dirty="0"/>
          </a:p>
          <a:p>
            <a:r>
              <a:rPr lang="en-US" sz="3600" dirty="0" err="1"/>
              <a:t>অনুপম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295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A6CC3-934E-481E-828D-40477D72C0C3}"/>
              </a:ext>
            </a:extLst>
          </p:cNvPr>
          <p:cNvSpPr txBox="1"/>
          <p:nvPr/>
        </p:nvSpPr>
        <p:spPr>
          <a:xfrm>
            <a:off x="3207434" y="328695"/>
            <a:ext cx="10199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অপরিচিতা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EFDFF-07EC-4ACC-8266-46D008A46F54}"/>
              </a:ext>
            </a:extLst>
          </p:cNvPr>
          <p:cNvSpPr txBox="1"/>
          <p:nvPr/>
        </p:nvSpPr>
        <p:spPr>
          <a:xfrm>
            <a:off x="562708" y="1225689"/>
            <a:ext cx="89048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nandaMJ" pitchFamily="2" charset="0"/>
              </a:rPr>
              <a:t>শিখনফল</a:t>
            </a:r>
            <a:r>
              <a:rPr lang="en-US" sz="4000" dirty="0">
                <a:latin typeface="AnandaMJ" pitchFamily="2" charset="0"/>
              </a:rPr>
              <a:t>-</a:t>
            </a:r>
          </a:p>
          <a:p>
            <a:r>
              <a:rPr lang="en-US" sz="4000" dirty="0">
                <a:latin typeface="AnandaMJ" pitchFamily="2" charset="0"/>
              </a:rPr>
              <a:t>1. </a:t>
            </a:r>
            <a:r>
              <a:rPr lang="en-US" sz="4000" dirty="0" err="1">
                <a:latin typeface="AnandaMJ" pitchFamily="2" charset="0"/>
              </a:rPr>
              <a:t>bvix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cyiæ‡li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mgAwaKvi</a:t>
            </a:r>
            <a:r>
              <a:rPr lang="en-US" sz="4000" dirty="0">
                <a:latin typeface="AnandaMJ" pitchFamily="2" charset="0"/>
              </a:rPr>
              <a:t> I </a:t>
            </a:r>
            <a:r>
              <a:rPr lang="en-US" sz="4000" dirty="0" err="1">
                <a:latin typeface="AnandaMJ" pitchFamily="2" charset="0"/>
              </a:rPr>
              <a:t>mggh©v`vi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f~wgKv</a:t>
            </a:r>
            <a:r>
              <a:rPr lang="en-US" sz="4000" dirty="0">
                <a:latin typeface="AnandaMJ" pitchFamily="2" charset="0"/>
              </a:rPr>
              <a:t> e¨³ </a:t>
            </a:r>
            <a:r>
              <a:rPr lang="en-US" sz="4000" dirty="0" err="1">
                <a:latin typeface="AnandaMJ" pitchFamily="2" charset="0"/>
              </a:rPr>
              <a:t>Ki‡Z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cvi‡e</a:t>
            </a:r>
            <a:r>
              <a:rPr lang="en-US" sz="4000" dirty="0">
                <a:latin typeface="AnandaMJ" pitchFamily="2" charset="0"/>
              </a:rPr>
              <a:t>|</a:t>
            </a:r>
          </a:p>
          <a:p>
            <a:r>
              <a:rPr lang="en-US" sz="4000" dirty="0">
                <a:latin typeface="AnandaMJ" pitchFamily="2" charset="0"/>
              </a:rPr>
              <a:t>2. </a:t>
            </a:r>
            <a:r>
              <a:rPr lang="en-US" sz="4000" dirty="0" err="1">
                <a:latin typeface="AnandaMJ" pitchFamily="2" charset="0"/>
              </a:rPr>
              <a:t>AvPiY</a:t>
            </a:r>
            <a:r>
              <a:rPr lang="en-US" sz="4000" dirty="0">
                <a:latin typeface="AnandaMJ" pitchFamily="2" charset="0"/>
              </a:rPr>
              <a:t>, </a:t>
            </a:r>
            <a:r>
              <a:rPr lang="en-US" sz="4000" dirty="0" err="1">
                <a:latin typeface="AnandaMJ" pitchFamily="2" charset="0"/>
              </a:rPr>
              <a:t>Kv‡R</a:t>
            </a:r>
            <a:r>
              <a:rPr lang="en-US" sz="4000" dirty="0">
                <a:latin typeface="AnandaMJ" pitchFamily="2" charset="0"/>
              </a:rPr>
              <a:t> I </a:t>
            </a:r>
            <a:r>
              <a:rPr lang="en-US" sz="4000" dirty="0" err="1">
                <a:latin typeface="AnandaMJ" pitchFamily="2" charset="0"/>
              </a:rPr>
              <a:t>K_vq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bvix-cyiæ‡li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mgvbvwaKv‡ii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cÖwZ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BwZevPK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g‡bvfve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cÖ`k©b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Ki‡e</a:t>
            </a:r>
            <a:r>
              <a:rPr lang="en-US" sz="4000" dirty="0">
                <a:latin typeface="AnandaMJ" pitchFamily="2" charset="0"/>
              </a:rPr>
              <a:t>|</a:t>
            </a:r>
          </a:p>
          <a:p>
            <a:r>
              <a:rPr lang="en-US" sz="4000" dirty="0">
                <a:latin typeface="AnandaMJ" pitchFamily="2" charset="0"/>
              </a:rPr>
              <a:t>3. </a:t>
            </a:r>
            <a:r>
              <a:rPr lang="en-US" sz="4000" dirty="0" err="1">
                <a:latin typeface="AnandaMJ" pitchFamily="2" charset="0"/>
              </a:rPr>
              <a:t>bvix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wkÿv</a:t>
            </a:r>
            <a:r>
              <a:rPr lang="en-US" sz="4000" dirty="0">
                <a:latin typeface="AnandaMJ" pitchFamily="2" charset="0"/>
              </a:rPr>
              <a:t> I </a:t>
            </a:r>
            <a:r>
              <a:rPr lang="en-US" sz="4000" dirty="0" err="1">
                <a:latin typeface="AnandaMJ" pitchFamily="2" charset="0"/>
              </a:rPr>
              <a:t>bvixi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ÿgZvq‡bi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Zvrch</a:t>
            </a:r>
            <a:r>
              <a:rPr lang="en-US" sz="4000" dirty="0">
                <a:latin typeface="AnandaMJ" pitchFamily="2" charset="0"/>
              </a:rPr>
              <a:t>© </a:t>
            </a:r>
            <a:r>
              <a:rPr lang="en-US" sz="4000" dirty="0" err="1">
                <a:latin typeface="AnandaMJ" pitchFamily="2" charset="0"/>
              </a:rPr>
              <a:t>e¨vL¨v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Ki‡Z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cvi‡e</a:t>
            </a:r>
            <a:r>
              <a:rPr lang="en-US" sz="4000" dirty="0">
                <a:latin typeface="AnandaMJ" pitchFamily="2" charset="0"/>
              </a:rPr>
              <a:t>|</a:t>
            </a:r>
          </a:p>
          <a:p>
            <a:r>
              <a:rPr lang="en-US" sz="4000" dirty="0">
                <a:latin typeface="AnandaMJ" pitchFamily="2" charset="0"/>
              </a:rPr>
              <a:t>4. </a:t>
            </a:r>
            <a:r>
              <a:rPr lang="en-US" sz="4000" dirty="0" err="1">
                <a:latin typeface="AnandaMJ" pitchFamily="2" charset="0"/>
              </a:rPr>
              <a:t>my‡hvM</a:t>
            </a:r>
            <a:r>
              <a:rPr lang="en-US" sz="4000" dirty="0">
                <a:latin typeface="AnandaMJ" pitchFamily="2" charset="0"/>
              </a:rPr>
              <a:t> I </a:t>
            </a:r>
            <a:r>
              <a:rPr lang="en-US" sz="4000" dirty="0" err="1">
                <a:latin typeface="AnandaMJ" pitchFamily="2" charset="0"/>
              </a:rPr>
              <a:t>mnvqZv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cÖ`v‡bi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gva</a:t>
            </a:r>
            <a:r>
              <a:rPr lang="en-US" sz="4000" dirty="0">
                <a:latin typeface="AnandaMJ" pitchFamily="2" charset="0"/>
              </a:rPr>
              <a:t>¨‡g </a:t>
            </a:r>
            <a:r>
              <a:rPr lang="en-US" sz="4000" dirty="0" err="1">
                <a:latin typeface="AnandaMJ" pitchFamily="2" charset="0"/>
              </a:rPr>
              <a:t>bvix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wkÿv</a:t>
            </a:r>
            <a:r>
              <a:rPr lang="en-US" sz="4000" dirty="0">
                <a:latin typeface="AnandaMJ" pitchFamily="2" charset="0"/>
              </a:rPr>
              <a:t> I </a:t>
            </a:r>
            <a:r>
              <a:rPr lang="en-US" sz="4000" dirty="0" err="1">
                <a:latin typeface="AnandaMJ" pitchFamily="2" charset="0"/>
              </a:rPr>
              <a:t>ÿgZvq‡b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BwZevPK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g‡bvfve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cÖ`k©b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Ki‡e</a:t>
            </a:r>
            <a:r>
              <a:rPr lang="en-US" sz="4000" dirty="0">
                <a:latin typeface="Ananda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734506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315</Words>
  <Application>Microsoft Office PowerPoint</Application>
  <PresentationFormat>Widescreen</PresentationFormat>
  <Paragraphs>31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AnandaMJ</vt:lpstr>
      <vt:lpstr>Arial</vt:lpstr>
      <vt:lpstr>AtraiMJ</vt:lpstr>
      <vt:lpstr>Calibri</vt:lpstr>
      <vt:lpstr>Trebuchet MS</vt:lpstr>
      <vt:lpstr>Wingdings 3</vt:lpstr>
      <vt:lpstr>Facet</vt:lpstr>
      <vt:lpstr>বাদল দিনের প্রথম কদম ফুলের শুভেচ্ছা</vt:lpstr>
      <vt:lpstr>PowerPoint Presentation</vt:lpstr>
      <vt:lpstr>শ্রেণী-একাদশ বিষয়-ছোটগল্প পাঠ-অপরিচিতা সময়-১০.২০মিনিট তারিখ-১৩/০৬/২০২১ইং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বাদল দিনের প্রথম কদম ফুলের শুভেচ্ছা</dc:title>
  <dc:creator>DOEL</dc:creator>
  <cp:lastModifiedBy>DOEL</cp:lastModifiedBy>
  <cp:revision>22</cp:revision>
  <dcterms:created xsi:type="dcterms:W3CDTF">2021-06-12T13:12:12Z</dcterms:created>
  <dcterms:modified xsi:type="dcterms:W3CDTF">2021-06-12T16:01:28Z</dcterms:modified>
</cp:coreProperties>
</file>