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62" r:id="rId6"/>
    <p:sldId id="265" r:id="rId7"/>
    <p:sldId id="259" r:id="rId8"/>
    <p:sldId id="260" r:id="rId9"/>
    <p:sldId id="269" r:id="rId10"/>
    <p:sldId id="268" r:id="rId11"/>
    <p:sldId id="272" r:id="rId12"/>
    <p:sldId id="273" r:id="rId13"/>
    <p:sldId id="274" r:id="rId14"/>
    <p:sldId id="267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828799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209800"/>
            <a:ext cx="3962400" cy="3886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j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86000"/>
            <a:ext cx="77724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4478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/>
              <a:t>স্লাইড ক্যালিপার্সের ব্যাবহার</a:t>
            </a:r>
            <a:endParaRPr lang="en-US" dirty="0"/>
          </a:p>
        </p:txBody>
      </p:sp>
      <p:pic>
        <p:nvPicPr>
          <p:cNvPr id="4" name="Content Placeholder 3" descr="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752600"/>
            <a:ext cx="8458200" cy="434340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bn-IN" dirty="0" smtClean="0"/>
              <a:t>একক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bn-IN" dirty="0" smtClean="0"/>
              <a:t>পরিমাপ বলতে কি বুঝ ?</a:t>
            </a:r>
          </a:p>
          <a:p>
            <a:r>
              <a:rPr lang="bn-IN" dirty="0" smtClean="0"/>
              <a:t>পদার্থের পরিমাপের একক গুলো কি কি?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/>
              <a:t>জোড়ায়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/>
              <a:t>পরিমাপের পদ্ধতিগুলো লিখে ব্যাখ্যা কর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/>
              <a:t>দলীয়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/>
              <a:t>স্লাইড ক্যালিপার্সের সাহায্যে একটি আয়তাকার বস্তুর আয়তন নির্ণয় করো 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696200" cy="92333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/>
              <a:t> মুল্যায়্ন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838200" y="2286000"/>
            <a:ext cx="7696200" cy="3429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পরিমাপের পদ্ধতি গুলো কি কি ?</a:t>
            </a:r>
          </a:p>
          <a:p>
            <a:pPr>
              <a:buFont typeface="Wingdings" pitchFamily="2" charset="2"/>
              <a:buChar char="§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স্কেল কয়টি ?</a:t>
            </a:r>
          </a:p>
          <a:p>
            <a:pPr>
              <a:buFont typeface="Wingdings" pitchFamily="2" charset="2"/>
              <a:buChar char="§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 ক্যালিপার্সের সাহায্যে সিলিন্ডারের আয়তন    নির্ণয়  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/>
              <a:t>বাড়ির কাজ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/>
              <a:t>আয়তন নির্ণয়ের জন্য স্ক্রুগজ ও স্ফেরোমিটারের ব্যবহার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6000" dirty="0" smtClean="0"/>
              <a:t>ধন্যবাদ</a:t>
            </a:r>
            <a:endParaRPr lang="en-US" sz="6000" dirty="0"/>
          </a:p>
        </p:txBody>
      </p:sp>
      <p:pic>
        <p:nvPicPr>
          <p:cNvPr id="4" name="Content Placeholder 3" descr="h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529037"/>
            <a:ext cx="6019800" cy="4845887"/>
          </a:xfr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শিক্ষক পরিচিতি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24000"/>
            <a:ext cx="4041775" cy="650875"/>
          </a:xfr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শ্রেণি পরিচিতি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209801"/>
            <a:ext cx="4040188" cy="3916362"/>
          </a:xfr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নামঃ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মোঃমোকলেছুর রহমান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কলেজঃ নাগেশ্বরী মহিলা কলেজ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উপজেলাঃ নাগেশ্বরী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জেলাঃ কুড়িগ্রাম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মোবাইলঃ ০১৭২৪১৩৭০৩৭</a:t>
            </a:r>
          </a:p>
          <a:p>
            <a:r>
              <a:rPr lang="bn-IN" sz="2800" dirty="0" smtClean="0"/>
              <a:t>ই-মেইলঃ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moklesur835@gmail.com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645025" y="2209799"/>
            <a:ext cx="4041775" cy="3916363"/>
          </a:xfr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শ্রেণিঃ ১১শ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শিক্ষার্থীর সঙ্খ্যাঃ ৩০ জন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বিষয়ঃ পদার্থ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অধ্যায়ঃ ৩য়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পাঠঃ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সময়ঃ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তারিখঃ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8547553" cy="472643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772400" cy="601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378211" cy="5181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8431476" cy="53537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981200"/>
            <a:ext cx="7239000" cy="160020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পদার্থের পরিমাপ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304800"/>
            <a:ext cx="7315200" cy="1015663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924800" cy="1112838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924800" cy="2971800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এই পাঠ শেষে শিক্ষার্থীরা...</a:t>
            </a: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পদার্থের পরিমাপের ধরন বলতে পারবে;</a:t>
            </a: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পদার্থের পরিমাপের একক লিখতে পারবে;</a:t>
            </a: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পদার্থের পরিমাপের পদ্ধতি ব্যখ্যা করতে</a:t>
            </a:r>
          </a:p>
          <a:p>
            <a:pPr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পারবে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bn-IN" dirty="0" smtClean="0"/>
              <a:t>স্লাইড ক্যালিপার্সের স্কেল</a:t>
            </a:r>
            <a:endParaRPr lang="en-US" dirty="0"/>
          </a:p>
        </p:txBody>
      </p:sp>
      <p:pic>
        <p:nvPicPr>
          <p:cNvPr id="5" name="Content Placeholder 4" descr="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8229600" cy="3467100"/>
          </a:xfr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136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স্বাগতম</vt:lpstr>
      <vt:lpstr>পরিচিতি</vt:lpstr>
      <vt:lpstr>Slide 3</vt:lpstr>
      <vt:lpstr>Slide 4</vt:lpstr>
      <vt:lpstr>Slide 5</vt:lpstr>
      <vt:lpstr>Slide 6</vt:lpstr>
      <vt:lpstr>পদার্থের পরিমাপ </vt:lpstr>
      <vt:lpstr>শিখনফল </vt:lpstr>
      <vt:lpstr>স্লাইড ক্যালিপার্সের স্কেল</vt:lpstr>
      <vt:lpstr>স্লাইড ক্যালিপার্সের ব্যাবহার</vt:lpstr>
      <vt:lpstr>একক কাজ</vt:lpstr>
      <vt:lpstr>জোড়ায় কাজ</vt:lpstr>
      <vt:lpstr>দলীয় কাজ</vt:lpstr>
      <vt:lpstr>Slide 14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UITRCE</dc:creator>
  <cp:lastModifiedBy>UITRCE</cp:lastModifiedBy>
  <cp:revision>56</cp:revision>
  <dcterms:created xsi:type="dcterms:W3CDTF">2006-08-16T00:00:00Z</dcterms:created>
  <dcterms:modified xsi:type="dcterms:W3CDTF">2021-06-12T03:12:03Z</dcterms:modified>
</cp:coreProperties>
</file>