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7267" y="809640"/>
            <a:ext cx="6657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atura MT Script Capitals" panose="03020802060602070202" pitchFamily="66" charset="0"/>
              </a:rPr>
              <a:t>Assalamu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atura MT Script Capitals" panose="03020802060602070202" pitchFamily="66" charset="0"/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atura MT Script Capitals" panose="03020802060602070202" pitchFamily="66" charset="0"/>
              </a:rPr>
              <a:t>Alaikum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56" y="1963802"/>
            <a:ext cx="2559078" cy="2787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1291" y="4982396"/>
            <a:ext cx="7633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ayout Demo" pitchFamily="2" charset="0"/>
              </a:rPr>
              <a:t>Welcome to English Class</a:t>
            </a:r>
            <a:endParaRPr lang="en-US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5531" y="2298513"/>
            <a:ext cx="4775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ras Bold ITC" panose="020B0907030504020204" pitchFamily="34" charset="0"/>
              </a:rPr>
              <a:t>Nazma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ras Bold ITC" panose="020B0907030504020204" pitchFamily="34" charset="0"/>
              </a:rPr>
              <a:t>Akter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2729" y="3468986"/>
            <a:ext cx="306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ahnschrift" panose="020B0502040204020203" pitchFamily="34" charset="0"/>
              </a:rPr>
              <a:t>Assistant Teacher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899" y="4299829"/>
            <a:ext cx="47660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 smtClean="0">
                <a:latin typeface="Bahnschrift" panose="020B0502040204020203" pitchFamily="34" charset="0"/>
              </a:rPr>
              <a:t>Trishal</a:t>
            </a:r>
            <a:r>
              <a:rPr lang="en-US" sz="2800" dirty="0" smtClean="0">
                <a:latin typeface="Bahnschrift" panose="020B0502040204020203" pitchFamily="34" charset="0"/>
              </a:rPr>
              <a:t> Govt. Primary </a:t>
            </a:r>
            <a:r>
              <a:rPr lang="en-US" sz="2800" dirty="0" smtClean="0">
                <a:latin typeface="Bahnschrift" panose="020B0502040204020203" pitchFamily="34" charset="0"/>
              </a:rPr>
              <a:t>School</a:t>
            </a:r>
          </a:p>
          <a:p>
            <a:pPr algn="r"/>
            <a:r>
              <a:rPr lang="en-US" sz="2800" dirty="0" err="1" smtClean="0">
                <a:latin typeface="Bahnschrift" panose="020B0502040204020203" pitchFamily="34" charset="0"/>
              </a:rPr>
              <a:t>Trishal</a:t>
            </a:r>
            <a:r>
              <a:rPr lang="en-US" sz="2800" smtClean="0">
                <a:latin typeface="Bahnschrift" panose="020B0502040204020203" pitchFamily="34" charset="0"/>
              </a:rPr>
              <a:t>, Mymensingh</a:t>
            </a:r>
            <a:endParaRPr lang="en-US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5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9264" y="652007"/>
            <a:ext cx="4102872" cy="874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56328" y="704608"/>
            <a:ext cx="40687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ras Bold ITC" panose="020B0907030504020204" pitchFamily="34" charset="0"/>
              </a:rPr>
              <a:t>Today’s Topic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1501" y="2122998"/>
            <a:ext cx="537839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dirty="0">
                <a:latin typeface="Eras Bold ITC" panose="020B0907030504020204" pitchFamily="34" charset="0"/>
              </a:rPr>
              <a:t>Class – 3</a:t>
            </a:r>
          </a:p>
          <a:p>
            <a:pPr algn="just"/>
            <a:r>
              <a:rPr lang="en-US" sz="5400" dirty="0">
                <a:latin typeface="Eras Bold ITC" panose="020B0907030504020204" pitchFamily="34" charset="0"/>
              </a:rPr>
              <a:t>Unit – </a:t>
            </a:r>
            <a:r>
              <a:rPr lang="en-US" sz="5400" dirty="0" smtClean="0">
                <a:latin typeface="Eras Bold ITC" panose="020B0907030504020204" pitchFamily="34" charset="0"/>
              </a:rPr>
              <a:t>3</a:t>
            </a:r>
            <a:endParaRPr lang="en-US" sz="5400" dirty="0">
              <a:latin typeface="Eras Bold ITC" panose="020B0907030504020204" pitchFamily="34" charset="0"/>
            </a:endParaRPr>
          </a:p>
          <a:p>
            <a:pPr algn="just"/>
            <a:r>
              <a:rPr lang="en-US" sz="5400" dirty="0">
                <a:latin typeface="Eras Bold ITC" panose="020B0907030504020204" pitchFamily="34" charset="0"/>
              </a:rPr>
              <a:t>Lesson – </a:t>
            </a:r>
            <a:r>
              <a:rPr lang="en-US" sz="5400" dirty="0" smtClean="0">
                <a:latin typeface="Eras Bold ITC" panose="020B0907030504020204" pitchFamily="34" charset="0"/>
              </a:rPr>
              <a:t>4 to 6</a:t>
            </a:r>
            <a:endParaRPr lang="en-US" sz="5400" dirty="0">
              <a:latin typeface="Eras Bold ITC" panose="020B0907030504020204" pitchFamily="34" charset="0"/>
            </a:endParaRPr>
          </a:p>
          <a:p>
            <a:pPr algn="just"/>
            <a:r>
              <a:rPr lang="en-US" sz="5400" dirty="0">
                <a:latin typeface="Eras Bold ITC" panose="020B0907030504020204" pitchFamily="34" charset="0"/>
              </a:rPr>
              <a:t>Page – </a:t>
            </a:r>
            <a:r>
              <a:rPr lang="en-US" sz="5400" dirty="0" smtClean="0">
                <a:latin typeface="Eras Bold ITC" panose="020B0907030504020204" pitchFamily="34" charset="0"/>
              </a:rPr>
              <a:t>7</a:t>
            </a:r>
            <a:endParaRPr lang="en-US" sz="54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88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72" y="3048"/>
            <a:ext cx="6620256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3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88" y="2425147"/>
            <a:ext cx="2246905" cy="2246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53" y="294198"/>
            <a:ext cx="2578008" cy="2487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53" y="3434963"/>
            <a:ext cx="3538331" cy="353833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34601" y="1049081"/>
            <a:ext cx="3260035" cy="978011"/>
          </a:xfrm>
          <a:prstGeom prst="wedgeEllipseCallout">
            <a:avLst>
              <a:gd name="adj1" fmla="val -15467"/>
              <a:gd name="adj2" fmla="val 933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 rot="10800000">
            <a:off x="5414213" y="2292970"/>
            <a:ext cx="3305423" cy="978011"/>
          </a:xfrm>
          <a:prstGeom prst="wedgeEllipseCallout">
            <a:avLst>
              <a:gd name="adj1" fmla="val -37431"/>
              <a:gd name="adj2" fmla="val 933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 rot="10800000">
            <a:off x="4586118" y="5269752"/>
            <a:ext cx="3260035" cy="978011"/>
          </a:xfrm>
          <a:prstGeom prst="wedgeEllipseCallout">
            <a:avLst>
              <a:gd name="adj1" fmla="val -57418"/>
              <a:gd name="adj2" fmla="val 5762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2543" y="1256623"/>
            <a:ext cx="2044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Would you like to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play with me?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1643" y="2498409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Yes. I’d like that,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Thank you.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4367" y="5574092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Sorry, but I can’t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19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1990" y="590451"/>
            <a:ext cx="6297433" cy="874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40220" y="704608"/>
            <a:ext cx="5900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ras Bold ITC" panose="020B0907030504020204" pitchFamily="34" charset="0"/>
              </a:rPr>
              <a:t>Answer to the questions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2993" y="1907753"/>
            <a:ext cx="68579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800" dirty="0" smtClean="0">
                <a:solidFill>
                  <a:srgbClr val="00B050"/>
                </a:solidFill>
                <a:latin typeface="Rockwell" panose="02060603020205020403" pitchFamily="18" charset="0"/>
              </a:rPr>
              <a:t>1.</a:t>
            </a:r>
            <a:r>
              <a:rPr lang="en-US" sz="48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Rockwell" panose="02060603020205020403" pitchFamily="18" charset="0"/>
              </a:rPr>
              <a:t>Where do you live in?</a:t>
            </a:r>
            <a:endParaRPr lang="en-US" sz="4800" dirty="0">
              <a:solidFill>
                <a:srgbClr val="FFFF00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2993" y="2900494"/>
            <a:ext cx="66566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2. </a:t>
            </a:r>
            <a:r>
              <a:rPr lang="en-US" sz="4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Would you like come</a:t>
            </a:r>
          </a:p>
          <a:p>
            <a:pPr algn="ctr"/>
            <a:r>
              <a:rPr lang="en-US" sz="4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to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 My house?</a:t>
            </a:r>
            <a:endPara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2993" y="4631899"/>
            <a:ext cx="70162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3. </a:t>
            </a:r>
            <a:r>
              <a:rPr lang="en-US" sz="4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Would you like to play</a:t>
            </a:r>
          </a:p>
          <a:p>
            <a:pPr algn="ctr"/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With me?</a:t>
            </a:r>
            <a:endPara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13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8656" y="599405"/>
            <a:ext cx="3673495" cy="874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53962" y="652006"/>
            <a:ext cx="35028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ras Bold ITC" panose="020B0907030504020204" pitchFamily="34" charset="0"/>
              </a:rPr>
              <a:t>New Words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656" y="2003728"/>
            <a:ext cx="6098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Live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Near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Would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Like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Sorry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But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With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Invite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Partner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7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8656" y="599405"/>
            <a:ext cx="3673495" cy="874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31709" y="652006"/>
            <a:ext cx="33473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ras Bold ITC" panose="020B0907030504020204" pitchFamily="34" charset="0"/>
              </a:rPr>
              <a:t>Homework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3236" y="3174070"/>
            <a:ext cx="33874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Words</a:t>
            </a:r>
            <a:endParaRPr lang="en-US" sz="8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5732891" y="3527609"/>
            <a:ext cx="954156" cy="73947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68425" y="2189185"/>
            <a:ext cx="15872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Bahnschrift SemiBold" panose="020B0502040204020203" pitchFamily="34" charset="0"/>
              </a:rPr>
              <a:t>Live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Bahnschrift SemiBold" panose="020B0502040204020203" pitchFamily="34" charset="0"/>
              </a:rPr>
              <a:t>Near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Bahnschrift SemiBold" panose="020B0502040204020203" pitchFamily="34" charset="0"/>
              </a:rPr>
              <a:t>Would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Bahnschrift SemiBold" panose="020B0502040204020203" pitchFamily="34" charset="0"/>
              </a:rPr>
              <a:t>Like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Bahnschrift SemiBold" panose="020B0502040204020203" pitchFamily="34" charset="0"/>
              </a:rPr>
              <a:t>Sorry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Bahnschrift SemiBold" panose="020B0502040204020203" pitchFamily="34" charset="0"/>
              </a:rPr>
              <a:t>But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Bahnschrift SemiBold" panose="020B0502040204020203" pitchFamily="34" charset="0"/>
              </a:rPr>
              <a:t>With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Bahnschrift SemiBold" panose="020B0502040204020203" pitchFamily="34" charset="0"/>
              </a:rPr>
              <a:t>Invite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Bahnschrift SemiBold" panose="020B0502040204020203" pitchFamily="34" charset="0"/>
              </a:rPr>
              <a:t>Partner</a:t>
            </a:r>
            <a:endParaRPr lang="en-US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18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2010" y="1774639"/>
            <a:ext cx="67489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day to all of you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8527" y="3221776"/>
            <a:ext cx="619592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layout Demo" pitchFamily="2" charset="0"/>
              </a:rPr>
              <a:t>Good Bye</a:t>
            </a:r>
            <a:endParaRPr lang="en-US" sz="11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Playout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41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105</TotalTime>
  <Words>119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Bahnschrift</vt:lpstr>
      <vt:lpstr>Bahnschrift SemiBold</vt:lpstr>
      <vt:lpstr>Comic Sans MS</vt:lpstr>
      <vt:lpstr>Eras Bold ITC</vt:lpstr>
      <vt:lpstr>Kristen ITC</vt:lpstr>
      <vt:lpstr>Matura MT Script Capitals</vt:lpstr>
      <vt:lpstr>MS Shell Dlg 2</vt:lpstr>
      <vt:lpstr>MV Boli</vt:lpstr>
      <vt:lpstr>Playout Demo</vt:lpstr>
      <vt:lpstr>Rockwell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2021-06-06T14:22:10Z</dcterms:created>
  <dcterms:modified xsi:type="dcterms:W3CDTF">2021-06-12T16:34:43Z</dcterms:modified>
</cp:coreProperties>
</file>