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56" r:id="rId3"/>
    <p:sldId id="258" r:id="rId4"/>
    <p:sldId id="259" r:id="rId5"/>
    <p:sldId id="260" r:id="rId6"/>
    <p:sldId id="262" r:id="rId7"/>
    <p:sldId id="281" r:id="rId8"/>
    <p:sldId id="263" r:id="rId9"/>
    <p:sldId id="264" r:id="rId10"/>
    <p:sldId id="265" r:id="rId11"/>
    <p:sldId id="266" r:id="rId12"/>
    <p:sldId id="282" r:id="rId13"/>
    <p:sldId id="271" r:id="rId14"/>
    <p:sldId id="276" r:id="rId15"/>
    <p:sldId id="277" r:id="rId16"/>
    <p:sldId id="278" r:id="rId17"/>
  </p:sldIdLst>
  <p:sldSz cx="10972800" cy="7315200"/>
  <p:notesSz cx="6858000" cy="9144000"/>
  <p:defaultTextStyle>
    <a:defPPr>
      <a:defRPr lang="en-US"/>
    </a:defPPr>
    <a:lvl1pPr marL="0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7" autoAdjust="0"/>
    <p:restoredTop sz="94660"/>
  </p:normalViewPr>
  <p:slideViewPr>
    <p:cSldViewPr>
      <p:cViewPr varScale="1">
        <p:scale>
          <a:sx n="69" d="100"/>
          <a:sy n="69" d="100"/>
        </p:scale>
        <p:origin x="-918" y="-90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32496-9693-4330-9400-E1330A91E4B7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23826-C333-47B5-8B3E-E84A8830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64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4"/>
            <a:ext cx="93268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F85C-1305-450A-8A83-03F592B9C999}" type="datetime1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6CDE-5A85-4123-94FB-3F2DB16A4F55}" type="datetime1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48"/>
            <a:ext cx="246888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48"/>
            <a:ext cx="72237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B303-9FDA-4BE4-8B66-7803B8821936}" type="datetime1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FBDD-DA93-4AAB-9EFB-7AB3A858C0DF}" type="datetime1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4"/>
            <a:ext cx="9326880" cy="145288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DE88-61F1-4E61-8B57-17A98D5A2AB4}" type="datetime1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E93F-6693-42C0-99AE-F5BCCAA60B8B}" type="datetime1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37454"/>
            <a:ext cx="4848226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19867"/>
            <a:ext cx="4848226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637454"/>
            <a:ext cx="4850130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319867"/>
            <a:ext cx="4850130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3BF9-5C30-4C87-B41F-CB9945C4094D}" type="datetime1">
              <a:rPr lang="en-US" smtClean="0"/>
              <a:pPr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80A4-4F86-48B2-9845-823E1DB489B4}" type="datetime1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234D-8C18-444F-A026-685848D8A943}" type="datetime1">
              <a:rPr lang="en-US" smtClean="0"/>
              <a:pPr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1253"/>
            <a:ext cx="3609976" cy="12395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4"/>
            <a:ext cx="6134100" cy="62433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530774"/>
            <a:ext cx="3609976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2011-9BB2-4145-BB3F-FB1072E94123}" type="datetime1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0"/>
            <a:ext cx="6583680" cy="60452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</p:spPr>
        <p:txBody>
          <a:bodyPr/>
          <a:lstStyle>
            <a:lvl1pPr marL="0" indent="0">
              <a:buNone/>
              <a:defRPr sz="3700"/>
            </a:lvl1pPr>
            <a:lvl2pPr marL="522488" indent="0">
              <a:buNone/>
              <a:defRPr sz="3200"/>
            </a:lvl2pPr>
            <a:lvl3pPr marL="1044976" indent="0">
              <a:buNone/>
              <a:defRPr sz="2700"/>
            </a:lvl3pPr>
            <a:lvl4pPr marL="1567464" indent="0">
              <a:buNone/>
              <a:defRPr sz="2300"/>
            </a:lvl4pPr>
            <a:lvl5pPr marL="2089953" indent="0">
              <a:buNone/>
              <a:defRPr sz="2300"/>
            </a:lvl5pPr>
            <a:lvl6pPr marL="2612441" indent="0">
              <a:buNone/>
              <a:defRPr sz="2300"/>
            </a:lvl6pPr>
            <a:lvl7pPr marL="3134929" indent="0">
              <a:buNone/>
              <a:defRPr sz="2300"/>
            </a:lvl7pPr>
            <a:lvl8pPr marL="3657417" indent="0">
              <a:buNone/>
              <a:defRPr sz="2300"/>
            </a:lvl8pPr>
            <a:lvl9pPr marL="417990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1"/>
            <a:ext cx="6583680" cy="858519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E399-1004-4772-9CE3-A018B601D233}" type="datetime1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80"/>
            <a:ext cx="9875520" cy="4827694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1ABDF-8DF8-433D-A0E6-75ED8607FBC6}" type="datetime1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104497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6" indent="-391866" algn="l" defTabSz="104497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43" indent="-326555" algn="l" defTabSz="104497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261244" algn="l" defTabSz="104497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261244" algn="l" defTabSz="104497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685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- 2021-06-10T193554.5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8601"/>
            <a:ext cx="9829800" cy="678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09600" y="228600"/>
            <a:ext cx="1013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কুর্মিটোলা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মালটিমিডিয়া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জানাচ্ছি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369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76709"/>
            <a:ext cx="2749355" cy="769441"/>
          </a:xfrm>
          <a:prstGeom prst="homePlat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শোরগোল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35" y="2091411"/>
            <a:ext cx="2452219" cy="1446550"/>
          </a:xfrm>
          <a:prstGeom prst="homePlate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আঁচড়ে-পাঁচড়ে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6339190" y="642512"/>
            <a:ext cx="3814743" cy="1446550"/>
          </a:xfrm>
          <a:prstGeom prst="homePlate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চিৎকার,চেঁচামেচি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324600" y="2286000"/>
            <a:ext cx="3818248" cy="1446550"/>
          </a:xfrm>
          <a:prstGeom prst="homePlate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335685" y="3851184"/>
            <a:ext cx="3818246" cy="1446550"/>
          </a:xfrm>
          <a:prstGeom prst="homePlate">
            <a:avLst/>
          </a:prstGeom>
          <a:solidFill>
            <a:srgbClr val="00B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35" y="5734840"/>
            <a:ext cx="2569777" cy="769441"/>
          </a:xfrm>
          <a:prstGeom prst="homePlate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মগডাল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335685" y="5765618"/>
            <a:ext cx="3818250" cy="707886"/>
          </a:xfrm>
          <a:prstGeom prst="homePlate">
            <a:avLst/>
          </a:prstGeom>
          <a:solidFill>
            <a:srgbClr val="00B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40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36" y="4189739"/>
            <a:ext cx="2502362" cy="769441"/>
          </a:xfrm>
          <a:prstGeom prst="homePlate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একদৃষ্টে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6443" y="408968"/>
            <a:ext cx="2794019" cy="12965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6443" y="2177303"/>
            <a:ext cx="2766724" cy="12747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502" y="3894603"/>
            <a:ext cx="2778665" cy="127476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502" y="5482178"/>
            <a:ext cx="2778665" cy="127476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4" name="TextBox 13"/>
          <p:cNvSpPr txBox="1"/>
          <p:nvPr/>
        </p:nvSpPr>
        <p:spPr>
          <a:xfrm>
            <a:off x="609600" y="2133600"/>
            <a:ext cx="2452219" cy="1446550"/>
          </a:xfrm>
          <a:prstGeom prst="homePlate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আঁচড়ে-পাঁচড়ে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4108" y="451157"/>
            <a:ext cx="2794019" cy="1296562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4108" y="2219492"/>
            <a:ext cx="2766724" cy="127476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xmlns="" val="2436380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52400"/>
            <a:ext cx="84582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images - 2021-06-10T192906.6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2601"/>
            <a:ext cx="10287000" cy="533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TextBox 7"/>
          <p:cNvSpPr txBox="1"/>
          <p:nvPr/>
        </p:nvSpPr>
        <p:spPr>
          <a:xfrm>
            <a:off x="3962400" y="6096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জোড়ায়</a:t>
            </a:r>
            <a:r>
              <a:rPr lang="en-US" sz="44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কাজ</a:t>
            </a:r>
            <a:endParaRPr lang="en-US" sz="4400" b="1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9050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শব্দ</a:t>
            </a:r>
            <a:r>
              <a:rPr lang="en-US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গুলো</a:t>
            </a:r>
            <a:r>
              <a:rPr lang="en-US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দিয়ে</a:t>
            </a:r>
            <a:r>
              <a:rPr lang="en-US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বাক্য</a:t>
            </a:r>
            <a:r>
              <a:rPr lang="en-US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তৈরী</a:t>
            </a:r>
            <a:r>
              <a:rPr lang="en-US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কর</a:t>
            </a:r>
            <a:r>
              <a:rPr lang="en-US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তো</a:t>
            </a:r>
            <a:r>
              <a:rPr lang="en-US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দেখি</a:t>
            </a:r>
            <a:endParaRPr lang="en-US" sz="2800" b="1" dirty="0" smtClean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19200" y="2743200"/>
            <a:ext cx="2362200" cy="914400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আন্দামান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600" y="3581400"/>
            <a:ext cx="2362200" cy="914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মগডাল</a:t>
            </a:r>
            <a:endParaRPr lang="en-US" sz="2400" b="1" dirty="0"/>
          </a:p>
        </p:txBody>
      </p:sp>
      <p:sp>
        <p:nvSpPr>
          <p:cNvPr id="12" name="Oval 11"/>
          <p:cNvSpPr/>
          <p:nvPr/>
        </p:nvSpPr>
        <p:spPr>
          <a:xfrm>
            <a:off x="7543800" y="5943600"/>
            <a:ext cx="1295400" cy="914400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বিঘত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38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191000" cy="1219200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 - 2021-06-10T193504.4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28600"/>
            <a:ext cx="56388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 descr="FB_IMG_16150843692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200"/>
            <a:ext cx="4800600" cy="5257800"/>
          </a:xfrm>
          <a:prstGeom prst="rect">
            <a:avLst/>
          </a:prstGeom>
        </p:spPr>
      </p:pic>
      <p:pic>
        <p:nvPicPr>
          <p:cNvPr id="8" name="Picture 7" descr="download (4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410200"/>
            <a:ext cx="4800600" cy="17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353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0"/>
            <a:ext cx="5230050" cy="58477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আমিও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as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590800"/>
            <a:ext cx="2895600" cy="231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04800"/>
            <a:ext cx="3962400" cy="5486400"/>
          </a:xfrm>
          <a:prstGeom prst="rect">
            <a:avLst/>
          </a:prstGeom>
        </p:spPr>
      </p:pic>
      <p:pic>
        <p:nvPicPr>
          <p:cNvPr id="7" name="Picture 6" descr="download - 2021-06-10T192846.8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514600"/>
            <a:ext cx="3200400" cy="441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 descr="download - 2021-06-10T192825.8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52400"/>
            <a:ext cx="5715000" cy="204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xmlns="" val="243638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3030537" cy="1354137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3" name="Rectangle 2"/>
          <p:cNvSpPr/>
          <p:nvPr/>
        </p:nvSpPr>
        <p:spPr>
          <a:xfrm>
            <a:off x="762001" y="5334000"/>
            <a:ext cx="9753600" cy="1077218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কুমু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বুনো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হাঁসের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প্রতিচ্ছবি</a:t>
            </a:r>
            <a:endParaRPr lang="as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– </a:t>
            </a:r>
            <a:r>
              <a:rPr lang="bn-IN" sz="32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কথাটি বুঝিয়ে লিখ</a:t>
            </a:r>
            <a:r>
              <a:rPr lang="en-US" sz="32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47800"/>
            <a:ext cx="7911305" cy="3505199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8534400" y="1143000"/>
            <a:ext cx="2185416" cy="3505200"/>
          </a:xfrm>
          <a:prstGeom prst="actionButtonHelp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179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6019800"/>
            <a:ext cx="9420080" cy="107721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মানুষেরা</a:t>
            </a:r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কিরূপ</a:t>
            </a:r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বিরূপ</a:t>
            </a:r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3352800" y="228600"/>
            <a:ext cx="4419600" cy="1219200"/>
          </a:xfrm>
          <a:prstGeom prst="snip2Same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C:\Users\TAREK\Pictures\download (2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505200"/>
            <a:ext cx="4354286" cy="2438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 descr="images - 2021-06-10T193526.2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524000"/>
            <a:ext cx="4267200" cy="1828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 descr="images - 2021-06-10T193514.9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05000"/>
            <a:ext cx="2819400" cy="18478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8" descr="images - 2021-06-10T193509.9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228600"/>
            <a:ext cx="2619375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" name="Picture 9" descr="images - 2021-06-10T192919.27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28600"/>
            <a:ext cx="2952750" cy="15525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Picture 10" descr="images - 2021-06-10T192858.65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733800"/>
            <a:ext cx="2619375" cy="228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2" name="Picture 11" descr="download - 2021-06-10T192819.38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4800" y="3657600"/>
            <a:ext cx="2857500" cy="2209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xmlns="" val="426517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1762905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 descr="download - 2021-04-11T083000.1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47800"/>
            <a:ext cx="8991600" cy="5714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228600"/>
            <a:ext cx="1458105" cy="1752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228600"/>
            <a:ext cx="1458105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152400"/>
            <a:ext cx="1458105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00" y="152400"/>
            <a:ext cx="1458105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2600" y="228600"/>
            <a:ext cx="1458105" cy="83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Picture 10" descr="images - 2021-04-11T082550.47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700" y="1295401"/>
            <a:ext cx="5829300" cy="1904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xmlns="" val="4265179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55007" y="611115"/>
            <a:ext cx="6480796" cy="12598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26" tIns="49864" rIns="99726" bIns="49864" rtlCol="0" anchor="ctr"/>
          <a:lstStyle/>
          <a:p>
            <a:pPr algn="ctr"/>
            <a:endParaRPr lang="en-US" sz="59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8549" y="-48541"/>
            <a:ext cx="1089892" cy="11869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6672" y="0"/>
            <a:ext cx="1226129" cy="10551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321642" y="96181"/>
            <a:ext cx="8425033" cy="142781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26" tIns="49864" rIns="99726" bIns="49864" rtlCol="0" anchor="ctr"/>
          <a:lstStyle/>
          <a:p>
            <a:pPr algn="ctr"/>
            <a:r>
              <a:rPr lang="bn-IN" sz="72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400" y="1905000"/>
            <a:ext cx="1973238" cy="2426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6781800" y="4648200"/>
            <a:ext cx="381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শ্রেণিঃসপ্তম </a:t>
            </a:r>
          </a:p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752600"/>
            <a:ext cx="731220" cy="4629149"/>
          </a:xfrm>
          <a:prstGeom prst="rect">
            <a:avLst/>
          </a:prstGeom>
        </p:spPr>
      </p:pic>
      <p:pic>
        <p:nvPicPr>
          <p:cNvPr id="15" name="Picture 14" descr="FB_IMG_16150842495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676400"/>
            <a:ext cx="327660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228600" y="4953000"/>
            <a:ext cx="472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জসীম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উদ্দীন</a:t>
            </a:r>
            <a:endParaRPr lang="bn-BD" sz="3600" dirty="0" smtClean="0">
              <a:solidFill>
                <a:srgbClr val="FF00FF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শি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ক্ষক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কুর্মিটোলা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খিলক্ষেত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১২২৯।</a:t>
            </a:r>
          </a:p>
        </p:txBody>
      </p:sp>
    </p:spTree>
    <p:extLst>
      <p:ext uri="{BB962C8B-B14F-4D97-AF65-F5344CB8AC3E}">
        <p14:creationId xmlns:p14="http://schemas.microsoft.com/office/powerpoint/2010/main" xmlns="" val="23859372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2400"/>
            <a:ext cx="32766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 descr="images - 2021-06-10T193514.9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657600"/>
            <a:ext cx="3874563" cy="3483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 descr="images - 2021-06-10T192906.6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828" y="228600"/>
            <a:ext cx="3635571" cy="3276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8" descr="download - 2021-06-10T192835.78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3733800"/>
            <a:ext cx="3276599" cy="3352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" name="Picture 9" descr="download - 2021-06-10T192825.85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75" y="3657600"/>
            <a:ext cx="3019426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Picture 10" descr="download - 2021-06-10T192819.38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0391" y="152400"/>
            <a:ext cx="3293918" cy="33752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2" name="TextBox 11"/>
          <p:cNvSpPr txBox="1"/>
          <p:nvPr/>
        </p:nvSpPr>
        <p:spPr>
          <a:xfrm rot="19073274">
            <a:off x="2057400" y="3657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ছবি</a:t>
            </a:r>
            <a:r>
              <a:rPr lang="en-US" sz="48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গুলো</a:t>
            </a:r>
            <a:r>
              <a:rPr lang="en-US" sz="48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ভাল</a:t>
            </a:r>
            <a:r>
              <a:rPr lang="en-US" sz="48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48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লক্ষ</a:t>
            </a:r>
            <a:r>
              <a:rPr lang="en-US" sz="48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কর</a:t>
            </a:r>
            <a:r>
              <a:rPr lang="en-US" sz="48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en-US" sz="4800" b="1" dirty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747393">
            <a:off x="258886" y="3205446"/>
            <a:ext cx="10636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কিছু</a:t>
            </a:r>
            <a:r>
              <a:rPr lang="en-US" sz="40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কি</a:t>
            </a:r>
            <a:r>
              <a:rPr lang="en-US" sz="40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আন্দাজ</a:t>
            </a:r>
            <a:r>
              <a:rPr lang="en-US" sz="40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করতে</a:t>
            </a:r>
            <a:r>
              <a:rPr lang="en-US" sz="40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পেরেছ</a:t>
            </a:r>
            <a:r>
              <a:rPr lang="en-US" sz="40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আজ</a:t>
            </a:r>
            <a:r>
              <a:rPr lang="en-US" sz="40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তোমরা</a:t>
            </a:r>
            <a:r>
              <a:rPr lang="en-US" sz="40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কি</a:t>
            </a:r>
            <a:r>
              <a:rPr lang="en-US" sz="40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শিখতে</a:t>
            </a:r>
            <a:r>
              <a:rPr lang="en-US" sz="40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যাচ্ছ</a:t>
            </a:r>
            <a:r>
              <a:rPr lang="en-US" sz="40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444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049" y="2133600"/>
            <a:ext cx="319831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b="1" spc="-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endParaRPr lang="en-US" sz="16600" b="1" spc="-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76200"/>
            <a:ext cx="451982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" lvl="0" algn="ctr" defTabSz="914400">
              <a:spcBef>
                <a:spcPct val="0"/>
              </a:spcBef>
              <a:defRPr/>
            </a:pPr>
            <a:r>
              <a:rPr lang="bn-IN" sz="11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4361" y="5257800"/>
            <a:ext cx="6406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38600"/>
            <a:ext cx="4323311" cy="3457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295400"/>
            <a:ext cx="2903997" cy="386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444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52400"/>
            <a:ext cx="47244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- 2021-06-10T193539.7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10287000" cy="59435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Rectangle 4"/>
          <p:cNvSpPr/>
          <p:nvPr/>
        </p:nvSpPr>
        <p:spPr>
          <a:xfrm>
            <a:off x="685800" y="1143000"/>
            <a:ext cx="9829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/>
            <a:r>
              <a:rPr lang="bn-BD" sz="40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685800" indent="-685800"/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‍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685800" indent="-685800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685800" indent="-685800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লীলা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মজুমদার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মমত্বের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ভালোবাসার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444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1354" y="228600"/>
            <a:ext cx="424704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লীলা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endParaRPr lang="as-IN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2" y="228601"/>
            <a:ext cx="1146914" cy="10667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1524000"/>
            <a:ext cx="1146914" cy="69272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2362200"/>
            <a:ext cx="1752600" cy="1905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পৈত্রিক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নিবাস</a:t>
            </a:r>
            <a:r>
              <a:rPr lang="en-US" sz="3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4343400"/>
            <a:ext cx="1828799" cy="1524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সাধনা</a:t>
            </a:r>
            <a:endParaRPr lang="en-US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6324600"/>
            <a:ext cx="1116145" cy="69394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1295400"/>
            <a:ext cx="4572000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জন্ম:</a:t>
            </a:r>
            <a:r>
              <a:rPr lang="b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৯০৮</a:t>
            </a:r>
            <a:r>
              <a:rPr lang="as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কোলকাতার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endParaRPr lang="as-I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2895600"/>
            <a:ext cx="54102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ময়মনসিংহে</a:t>
            </a:r>
            <a:endParaRPr lang="bn-I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4533653"/>
            <a:ext cx="5791200" cy="200054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উপেন্দ্রকিশোর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রায়চৌধুরির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ভাইঝি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Aft>
                <a:spcPts val="0"/>
              </a:spcAft>
            </a:pPr>
            <a:endParaRPr lang="bn-IN" sz="2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6324600"/>
            <a:ext cx="66294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২০০৭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৯৯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endParaRPr lang="bn-I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110550"/>
            <a:ext cx="4286250" cy="25082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1" y="3755352"/>
            <a:ext cx="3715726" cy="2286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xmlns="" val="2436380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1" y="304800"/>
            <a:ext cx="1991276" cy="17526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399" y="799283"/>
            <a:ext cx="8374621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আকাশ-ছোঁয়া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নির্মল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হাস্য-কৌতুক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ঢং</a:t>
            </a:r>
            <a:endParaRPr lang="as-IN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545106"/>
            <a:ext cx="2362200" cy="40013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4782" y="2545103"/>
            <a:ext cx="2340591" cy="40013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1546" y="2545103"/>
            <a:ext cx="2328081" cy="40013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2545104"/>
            <a:ext cx="2308747" cy="40013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xmlns="" val="3716793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304800"/>
            <a:ext cx="4191000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as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pic>
        <p:nvPicPr>
          <p:cNvPr id="10" name="Picture 9" descr="images - 2021-06-10T192933.4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10667999" cy="5867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2133600"/>
            <a:ext cx="1021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দেখি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কে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আগে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বলতে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পার</a:t>
            </a:r>
            <a:endParaRPr lang="en-US" sz="3200" b="1" dirty="0" smtClean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        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         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লীলা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মজুমদার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কত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সালে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জন্ম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গ্রহন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করেন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?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              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                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তিনি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কোথায়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জন্ম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গ্রহন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করেন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?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                     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                        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উপেন্দ্রকিশোর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চৌধুরী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কে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ছিলেন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?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                           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                                 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তিনি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কত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সালে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মৃত্যু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বরন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করেন</a:t>
            </a:r>
            <a:r>
              <a:rPr lang="en-US" sz="32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0" y="914400"/>
            <a:ext cx="1905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উত্তর</a:t>
            </a:r>
            <a:r>
              <a:rPr lang="en-US" sz="2000" b="1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এখানে</a:t>
            </a:r>
            <a:r>
              <a:rPr lang="en-US" sz="2000" b="1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আছে</a:t>
            </a:r>
            <a:endParaRPr lang="en-US" sz="2000" b="1" dirty="0" smtClean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১৯০৮ </a:t>
            </a:r>
            <a:r>
              <a:rPr lang="en-US" sz="2000" b="1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খ্রিষ্টাব্দে</a:t>
            </a:r>
            <a:endParaRPr lang="en-US" sz="2000" b="1" dirty="0" smtClean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কোলকাতায়</a:t>
            </a:r>
            <a:endParaRPr lang="en-US" sz="2000" b="1" dirty="0" smtClean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শিশু</a:t>
            </a:r>
            <a:r>
              <a:rPr lang="en-US" sz="2000" b="1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সাহিত্যিক</a:t>
            </a:r>
            <a:r>
              <a:rPr lang="en-US" sz="2000" b="1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তার</a:t>
            </a:r>
            <a:r>
              <a:rPr lang="en-US" sz="2000" b="1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চাচা</a:t>
            </a:r>
            <a:r>
              <a:rPr lang="en-US" sz="2000" b="1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pPr algn="ctr"/>
            <a:r>
              <a:rPr lang="en-US" sz="1800" b="1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২০০৭ </a:t>
            </a:r>
            <a:r>
              <a:rPr lang="en-US" sz="1800" b="1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সালে</a:t>
            </a:r>
            <a:endParaRPr lang="en-US" sz="18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380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452" y="1990491"/>
            <a:ext cx="2218703" cy="769441"/>
          </a:xfrm>
          <a:prstGeom prst="homePlat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দিম্মা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838431"/>
            <a:ext cx="2825555" cy="769441"/>
          </a:xfrm>
          <a:prstGeom prst="homePlat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আন্দামান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099" y="5615334"/>
            <a:ext cx="2218703" cy="769441"/>
          </a:xfrm>
          <a:prstGeom prst="homePlat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339191" y="1990491"/>
            <a:ext cx="3814741" cy="769441"/>
          </a:xfrm>
          <a:prstGeom prst="homePlat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দিদিমা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339189" y="3124200"/>
            <a:ext cx="3814741" cy="2123658"/>
          </a:xfrm>
          <a:prstGeom prst="homePlat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335686" y="5542664"/>
            <a:ext cx="3818248" cy="1467736"/>
          </a:xfrm>
          <a:prstGeom prst="homePlat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5147" y="642651"/>
            <a:ext cx="2218703" cy="1178719"/>
          </a:xfrm>
          <a:prstGeom prst="downArrowCallou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7001393" y="621928"/>
            <a:ext cx="2486831" cy="1178719"/>
          </a:xfrm>
          <a:prstGeom prst="downArrowCallou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6645" y="1575110"/>
            <a:ext cx="2857500" cy="1600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6645" y="3379253"/>
            <a:ext cx="2846316" cy="16194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8920" y="5202597"/>
            <a:ext cx="2812575" cy="16194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xmlns="" val="2436380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296</Words>
  <Application>Microsoft Office PowerPoint</Application>
  <PresentationFormat>Custom</PresentationFormat>
  <Paragraphs>78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সরব পাঠ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Jasim Uddin</cp:lastModifiedBy>
  <cp:revision>160</cp:revision>
  <dcterms:created xsi:type="dcterms:W3CDTF">2006-08-16T00:00:00Z</dcterms:created>
  <dcterms:modified xsi:type="dcterms:W3CDTF">2021-06-12T10:58:09Z</dcterms:modified>
</cp:coreProperties>
</file>