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5" r:id="rId2"/>
    <p:sldId id="405" r:id="rId3"/>
    <p:sldId id="423" r:id="rId4"/>
    <p:sldId id="406" r:id="rId5"/>
    <p:sldId id="407" r:id="rId6"/>
    <p:sldId id="417" r:id="rId7"/>
    <p:sldId id="418" r:id="rId8"/>
    <p:sldId id="422" r:id="rId9"/>
    <p:sldId id="420" r:id="rId10"/>
    <p:sldId id="412" r:id="rId11"/>
    <p:sldId id="421" r:id="rId12"/>
    <p:sldId id="400" r:id="rId13"/>
    <p:sldId id="416" r:id="rId14"/>
    <p:sldId id="402" r:id="rId15"/>
    <p:sldId id="403" r:id="rId16"/>
    <p:sldId id="4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13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14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77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32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47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00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84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6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7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8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9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36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0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35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2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23-May-21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23-May-21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23-May-21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23-May-21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23-May-21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23-May-21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23-May-21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23-May-21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23-May-21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23-May-21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23-May-21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23-May-21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44050" y="1655439"/>
            <a:ext cx="10505461" cy="4082716"/>
            <a:chOff x="1037230" y="1930335"/>
            <a:chExt cx="10056318" cy="38442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611" y="1930335"/>
              <a:ext cx="5679937" cy="384428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230" y="1930335"/>
              <a:ext cx="4376381" cy="380198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636160" y="333814"/>
            <a:ext cx="867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165273" y="1911915"/>
            <a:ext cx="5091547" cy="34476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6364" y="1870351"/>
            <a:ext cx="5091547" cy="34476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03817" y="2064326"/>
            <a:ext cx="665019" cy="6650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050" y="760931"/>
            <a:ext cx="11104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অণুগুলো কাছাকাছি থাকলেও </a:t>
            </a:r>
            <a:r>
              <a:rPr lang="bn-IN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চলাচলের জন্য অল্প কিছু জায়গা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থাকে।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86277" y="772341"/>
            <a:ext cx="7332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বা তরল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পদার্থে অণুগুলো কীভাবে থাকে?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3414" y="760931"/>
            <a:ext cx="3897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চিত্রটি লক্ষ্য কর।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638778" y="3227556"/>
            <a:ext cx="526495" cy="59361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21629" y="3164712"/>
            <a:ext cx="665019" cy="6650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303816" y="4358042"/>
            <a:ext cx="665019" cy="6650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835047" y="2086100"/>
            <a:ext cx="665019" cy="6650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852859" y="3186486"/>
            <a:ext cx="665019" cy="6650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835046" y="4379816"/>
            <a:ext cx="665019" cy="6650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9453361" y="2035304"/>
            <a:ext cx="665019" cy="6650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471173" y="3135690"/>
            <a:ext cx="665019" cy="6650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9453360" y="4329020"/>
            <a:ext cx="665019" cy="6650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4" y="2064326"/>
            <a:ext cx="4778706" cy="30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7341E-6 L 0.08451 -1.7341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1.7341E-6 L 0.08451 -1.7341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7341E-6 L 0.08451 -1.7341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7341E-6 L 0.08451 -1.7341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1.7341E-6 L 0.08451 -1.7341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7341E-6 L 0.08451 -1.7341E-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7341E-6 L 0.08451 -1.7341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1.7341E-6 L 0.08451 -1.7341E-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7341E-6 L 0.08451 -1.7341E-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6" grpId="0"/>
      <p:bldP spid="27" grpId="0"/>
      <p:bldP spid="28" grpId="0"/>
      <p:bldP spid="28" grpId="1"/>
      <p:bldP spid="4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4" y="2243955"/>
            <a:ext cx="4800787" cy="270044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65273" y="1911915"/>
            <a:ext cx="5091547" cy="34476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6364" y="1870351"/>
            <a:ext cx="5091547" cy="34476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03816" y="2327795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44863" y="810980"/>
            <a:ext cx="830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অণুগুলো </a:t>
            </a:r>
            <a:r>
              <a:rPr lang="bn-IN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অপর থেকে অনেক দূরে অবস্থান করে।</a:t>
            </a:r>
            <a:endParaRPr lang="en-US" sz="4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29487" y="844061"/>
            <a:ext cx="8871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 বাষ্প বা বায়বীয় 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পদার্থে অণুগুলো কীভাবে থাকে?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5205" y="844049"/>
            <a:ext cx="3897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চিত্রটি লক্ষ্য কর।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569562" y="3236118"/>
            <a:ext cx="526495" cy="59361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03816" y="4377305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303816" y="3429000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32487 0.0039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1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32487 -0.0018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-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3.7037E-7 L 0.32253 0.00625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6" grpId="0"/>
      <p:bldP spid="27" grpId="0"/>
      <p:bldP spid="28" grpId="0"/>
      <p:bldP spid="28" grpId="1"/>
      <p:bldP spid="4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43" y="260200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9880" y="260199"/>
            <a:ext cx="242889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06182" y="4904510"/>
            <a:ext cx="8960067" cy="777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প্রদর্শিত ক, খ ও গ সম্পর্কে দুইটি করে বাক্য লেখ।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1746" y="3985444"/>
            <a:ext cx="121444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81554" y="3966925"/>
            <a:ext cx="121444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5881" y="3979508"/>
            <a:ext cx="121444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43154" y="2109010"/>
            <a:ext cx="7003384" cy="1921887"/>
            <a:chOff x="2443154" y="2109010"/>
            <a:chExt cx="7003384" cy="19218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154" y="2109010"/>
              <a:ext cx="2438400" cy="18764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084" b="7804"/>
            <a:stretch/>
          </p:blipFill>
          <p:spPr>
            <a:xfrm>
              <a:off x="4657242" y="2336034"/>
              <a:ext cx="2459089" cy="169486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643" y="2252425"/>
              <a:ext cx="2105895" cy="1714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096000" y="959261"/>
            <a:ext cx="4376511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5696964" y="2501324"/>
            <a:ext cx="5903633" cy="132343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৩৮ নং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8" y="773188"/>
            <a:ext cx="3713127" cy="52130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3613926" y="1745341"/>
            <a:ext cx="4547434" cy="1150981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3672" y="3148005"/>
            <a:ext cx="1043426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অণুর ক্ষুদ্রতম কণাকে কী বলে?</a:t>
            </a:r>
          </a:p>
          <a:p>
            <a:pPr marL="742950" indent="-742950">
              <a:buAutoNum type="arabicPeriod"/>
            </a:pPr>
            <a:r>
              <a:rPr lang="bn-IN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দুই বা ততোধিক পরমানু মিলে কী গঠিত হয়?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005" y="745569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40852" y="3003409"/>
            <a:ext cx="110683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তোমার পরিচিত পাঁচটি করে কঠিন, তরল ও বায়বীয় পদার্থের নাম লিখ।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40853" y="745569"/>
            <a:ext cx="23625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</a:p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এখানেই শেষ।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04" y="535674"/>
            <a:ext cx="6995535" cy="57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0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Horizontal Scroll 2"/>
          <p:cNvSpPr/>
          <p:nvPr/>
        </p:nvSpPr>
        <p:spPr>
          <a:xfrm>
            <a:off x="691446" y="594134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Horizontal Scroll 24"/>
          <p:cNvSpPr/>
          <p:nvPr/>
        </p:nvSpPr>
        <p:spPr>
          <a:xfrm>
            <a:off x="7142206" y="676842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8188" y="2099829"/>
            <a:ext cx="412865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বিষয়-প্রাথমিক 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5 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(পদার্থ ও শক্তি),</a:t>
            </a:r>
            <a:endParaRPr lang="bn-IN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শিরোনাম- পদার্থের গঠন </a:t>
            </a:r>
            <a:endParaRPr lang="bn-IN" sz="1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1" y="5061312"/>
            <a:ext cx="2762250" cy="16573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90" y="5042894"/>
            <a:ext cx="2762250" cy="1657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73" y="5088230"/>
            <a:ext cx="2762250" cy="16573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19" y="5060859"/>
            <a:ext cx="2083612" cy="16573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91" y="5058474"/>
            <a:ext cx="2281059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8" t="10483" r="13453" b="22258"/>
          <a:stretch/>
        </p:blipFill>
        <p:spPr>
          <a:xfrm>
            <a:off x="1910686" y="1380438"/>
            <a:ext cx="1869744" cy="2178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51889" y="3453959"/>
            <a:ext cx="6183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ফারহানা পারভীন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 ভেদুরিয়া-১ সরকারি প্রাথমিক বিদ্যালয়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ভোলা সদর। </a:t>
            </a:r>
          </a:p>
          <a:p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4" y="1973942"/>
            <a:ext cx="3423151" cy="3198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0" y="1688122"/>
            <a:ext cx="3602182" cy="421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47" y="1688123"/>
            <a:ext cx="3525982" cy="417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101385" y="521339"/>
            <a:ext cx="4043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35527" y="1335314"/>
            <a:ext cx="11748655" cy="4705279"/>
            <a:chOff x="263236" y="844061"/>
            <a:chExt cx="11748655" cy="2882812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4" name="Rectangle 23"/>
            <p:cNvSpPr/>
            <p:nvPr/>
          </p:nvSpPr>
          <p:spPr>
            <a:xfrm>
              <a:off x="263236" y="844061"/>
              <a:ext cx="11748655" cy="288281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894204" y="844061"/>
              <a:ext cx="0" cy="28828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007931" y="844061"/>
              <a:ext cx="0" cy="28828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5328454" y="402620"/>
            <a:ext cx="1202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পদার্থ।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82676" y="498845"/>
            <a:ext cx="3023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ইট, পানি ও বাষ্প।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97784" y="457380"/>
            <a:ext cx="8206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যার ওজন আছে এবং জায়গা দখল করে তাই পদার্থ।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81245" y="475074"/>
            <a:ext cx="3780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এগুলোকে কী বলা হয়?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38" grpId="1"/>
      <p:bldP spid="41" grpId="0"/>
      <p:bldP spid="41" grpId="1"/>
      <p:bldP spid="29" grpId="0"/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2344057" y="1491156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আজকের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পাঠ </a:t>
            </a:r>
            <a:endParaRPr lang="en-US" sz="4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017485"/>
          </a:xfrm>
          <a:prstGeom prst="horizontalScroll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 গঠন।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98169" y="1349029"/>
            <a:ext cx="4283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2174489" y="2804886"/>
            <a:ext cx="8329389" cy="1248228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১৬.৫.১ পদার্থের গঠন বর্ণনা করতে পারবে।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3" y="1275914"/>
            <a:ext cx="3423151" cy="1972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56" y="1330047"/>
            <a:ext cx="3525982" cy="195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Oval 21"/>
          <p:cNvSpPr/>
          <p:nvPr/>
        </p:nvSpPr>
        <p:spPr>
          <a:xfrm>
            <a:off x="5039781" y="4633941"/>
            <a:ext cx="1815088" cy="1353743"/>
          </a:xfrm>
          <a:prstGeom prst="ellips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264228" y="4680067"/>
            <a:ext cx="1731819" cy="135374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4616" y="3424454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8211" y="3382890"/>
            <a:ext cx="1834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কঠিন পদার্থ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30137" y="3429000"/>
            <a:ext cx="2103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বায়বীয় পদার্থ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Down Arrow 34"/>
          <p:cNvSpPr/>
          <p:nvPr/>
        </p:nvSpPr>
        <p:spPr>
          <a:xfrm rot="16200000">
            <a:off x="7177268" y="4922887"/>
            <a:ext cx="857767" cy="914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21134" y="391626"/>
            <a:ext cx="4043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3236" y="1162726"/>
            <a:ext cx="11748655" cy="2882812"/>
            <a:chOff x="263236" y="844061"/>
            <a:chExt cx="11748655" cy="2882812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4" name="Rectangle 23"/>
            <p:cNvSpPr/>
            <p:nvPr/>
          </p:nvSpPr>
          <p:spPr>
            <a:xfrm>
              <a:off x="263236" y="844061"/>
              <a:ext cx="11748655" cy="288281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894204" y="844061"/>
              <a:ext cx="0" cy="28828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007931" y="844061"/>
              <a:ext cx="0" cy="28828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63236" y="3063140"/>
              <a:ext cx="117486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Left Brace 15"/>
          <p:cNvSpPr/>
          <p:nvPr/>
        </p:nvSpPr>
        <p:spPr>
          <a:xfrm rot="16200000">
            <a:off x="5750187" y="235356"/>
            <a:ext cx="394276" cy="8055885"/>
          </a:xfrm>
          <a:prstGeom prst="leftBrac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086337" y="433516"/>
            <a:ext cx="35974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কী দিয়ে তৈরি?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24816" y="368088"/>
            <a:ext cx="5235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 ভাঙ্গলে কী পাওয়া যাবে?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14" y="1472953"/>
            <a:ext cx="3940648" cy="17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6" grpId="0"/>
      <p:bldP spid="33" grpId="0"/>
      <p:bldP spid="34" grpId="0"/>
      <p:bldP spid="35" grpId="0" animBg="1"/>
      <p:bldP spid="15" grpId="0"/>
      <p:bldP spid="16" grpId="0" animBg="1"/>
      <p:bldP spid="38" grpId="0"/>
      <p:bldP spid="38" grpId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388988" y="1491156"/>
            <a:ext cx="2598246" cy="1937844"/>
          </a:xfrm>
          <a:prstGeom prst="ellipse">
            <a:avLst/>
          </a:prstGeom>
          <a:solidFill>
            <a:srgbClr val="C0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পরমানু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8988" y="3894510"/>
            <a:ext cx="2482107" cy="1851225"/>
          </a:xfrm>
          <a:prstGeom prst="ellipse">
            <a:avLst/>
          </a:prstGeom>
          <a:solidFill>
            <a:srgbClr val="0070C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পরমানু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3170679">
            <a:off x="8471211" y="3195072"/>
            <a:ext cx="1620981" cy="2987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8494042">
            <a:off x="5818942" y="3296104"/>
            <a:ext cx="1620981" cy="2987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5128" y="3908360"/>
            <a:ext cx="2482107" cy="18512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পরমানু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8988" y="1507644"/>
            <a:ext cx="2598246" cy="1937844"/>
          </a:xfrm>
          <a:prstGeom prst="ellipse">
            <a:avLst/>
          </a:prstGeom>
          <a:solidFill>
            <a:srgbClr val="C0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পরমানু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8988" y="1507644"/>
            <a:ext cx="2598246" cy="19378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পরমানু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90979" y="714417"/>
            <a:ext cx="4293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ছবিটি ভালভাবে লক্ষ্য কর।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71542" y="5399360"/>
            <a:ext cx="1787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পানির অণু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8573" y="736997"/>
            <a:ext cx="11174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একটি অক্সিজেন ও দুইটি হাইড্রোজেন পরমানু মিলে একটি পানির অণু গঠিত হয়।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52031 -0.34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69102 0.299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44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33972 0.307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83751" y="1303401"/>
            <a:ext cx="2998159" cy="1015663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60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60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50" y="2777836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14" y="435129"/>
            <a:ext cx="6256026" cy="5987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165273" y="1911915"/>
            <a:ext cx="5091547" cy="34476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6364" y="1870351"/>
            <a:ext cx="5091547" cy="34476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03817" y="2064326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92890" y="745569"/>
            <a:ext cx="9339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অণুগুলো </a:t>
            </a:r>
            <a:r>
              <a:rPr lang="bn-IN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 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থাকে এবং তাদের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bn-IN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অনেক দৃঢ় হয়।</a:t>
            </a:r>
            <a:endParaRPr lang="en-US" sz="4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44728" y="778135"/>
            <a:ext cx="7436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 বা কঠিন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পদার্থে অণুগুলো কীভাবে থাকে?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47446" y="728891"/>
            <a:ext cx="3897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চিত্রটি লক্ষ্য কর।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03812" y="2840201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17667" y="3602226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31522" y="4391961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15227" y="2092031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15222" y="2867906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29077" y="3629931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42932" y="4419666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160377" y="2105881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160372" y="2881756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174227" y="3643781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188082" y="4433516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9047092" y="2050456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9047087" y="2826331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60942" y="3588356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074797" y="4378091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961522" y="2064311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961517" y="2840186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975372" y="3602211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989227" y="4391946"/>
            <a:ext cx="665019" cy="665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569562" y="3236118"/>
            <a:ext cx="526495" cy="59361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4" y="2127979"/>
            <a:ext cx="4862015" cy="303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repeatCount="indefinite" accel="50000" decel="50000" autoRev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repeatCount="indefinite" accel="50000" decel="50000" autoRev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repeatCount="indefinite" accel="50000" decel="50000" autoRev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repeatCount="indefinite" accel="50000" decel="50000" autoRev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repeatCount="indefinite" accel="50000" decel="50000" autoRev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repeatCount="indefinite" accel="50000" decel="50000" autoRev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repeatCount="indefinite" accel="50000" decel="50000" autoRev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10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repeatCount="indefinite" accel="50000" decel="50000" autoRev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11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repeatCount="indefinite" accel="50000" decel="50000" autoRev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11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repeatCount="indefinite" accel="50000" decel="50000" autoRev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4.44444E-6 L 0.0431 -0.00209 " pathEditMode="relative" rAng="0" ptsTypes="AA">
                                      <p:cBhvr>
                                        <p:cTn id="12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6" grpId="0"/>
      <p:bldP spid="27" grpId="0"/>
      <p:bldP spid="28" grpId="0"/>
      <p:bldP spid="28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336</Words>
  <Application>Microsoft Office PowerPoint</Application>
  <PresentationFormat>Widescreen</PresentationFormat>
  <Paragraphs>109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Shekhar</cp:lastModifiedBy>
  <cp:revision>1264</cp:revision>
  <dcterms:created xsi:type="dcterms:W3CDTF">2017-07-12T02:49:00Z</dcterms:created>
  <dcterms:modified xsi:type="dcterms:W3CDTF">2021-05-23T07:26:46Z</dcterms:modified>
</cp:coreProperties>
</file>