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71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2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00200"/>
            <a:ext cx="668655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1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ওযুর ফরয ও সুন্নাত কয়টি ও কী কী তা আলাদা করে রাসূলুল্লাহ (স) ও তাঁর সাহাবীগণ বলেননি। তবে বিজ্ঞ ফকীহগণ নিম্নবর্ণিত কাজগুলোকে ওযুর ফরয বলেছেন,</a:t>
            </a:r>
            <a:br>
              <a:rPr lang="bn-IN" dirty="0" smtClean="0"/>
            </a:br>
            <a:r>
              <a:rPr lang="bn-IN" dirty="0" smtClean="0"/>
              <a:t>১. মুখমণ্ডল ধৌত করা,</a:t>
            </a:r>
            <a:br>
              <a:rPr lang="bn-IN" dirty="0" smtClean="0"/>
            </a:br>
            <a:r>
              <a:rPr lang="bn-IN" dirty="0" smtClean="0"/>
              <a:t>২. দুই হাত কনুই পর্যন্ত ধৌত করা,</a:t>
            </a:r>
            <a:br>
              <a:rPr lang="bn-IN" dirty="0" smtClean="0"/>
            </a:br>
            <a:r>
              <a:rPr lang="bn-IN" dirty="0" smtClean="0"/>
              <a:t>৩. মাথা মাসেহ করা,</a:t>
            </a:r>
            <a:br>
              <a:rPr lang="bn-IN" dirty="0" smtClean="0"/>
            </a:br>
            <a:r>
              <a:rPr lang="bn-IN" dirty="0" smtClean="0"/>
              <a:t>৪. দুই পা গিরাসহ ধৌত করা।</a:t>
            </a:r>
            <a:br>
              <a:rPr lang="bn-IN" dirty="0" smtClean="0"/>
            </a:br>
            <a:r>
              <a:rPr lang="bn-IN" dirty="0" smtClean="0"/>
              <a:t>কোন কোন ফকীহর মতে, নিম্নবর্ণিত ২টি কাজসহ ওযুর ফরয মোট ৬টি</a:t>
            </a:r>
            <a:br>
              <a:rPr lang="bn-IN" dirty="0" smtClean="0"/>
            </a:br>
            <a:r>
              <a:rPr lang="bn-IN" dirty="0" smtClean="0"/>
              <a:t>৫. ধারাবাহিকতা রক্ষা করা। অর্থাৎ ওযূর অঙ্গ ধৌত করার সময় ক্রমধারা ভঙ্গ না করা। আরবীতে এ সিরিয়ালকে বলা হয় তারতীব ;</a:t>
            </a:r>
            <a:br>
              <a:rPr lang="bn-IN" dirty="0" smtClean="0"/>
            </a:br>
            <a:r>
              <a:rPr lang="bn-IN" dirty="0" smtClean="0"/>
              <a:t>৬. এক অঙ্গ শুকিয়ে যাওয়ার পূর্বেই পরবর্তী অঙ্গ ধৌত করা। এটাকে আরবীতে বলা হয় মুওয়ালাহ।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7086599" cy="4424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076" y="533400"/>
            <a:ext cx="4489847" cy="5638800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8077199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দলিয়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অযুর ফরয কয়টি লেখ?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0" y="914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মূল্যআয়ন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24384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তোমরা বলত অযুতে সর্ব প্রথম কি করতে হয়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6248400" cy="468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457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সবাই কে ধন্যবাদ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আসসালামু আলাইকুম </a:t>
            </a:r>
            <a:r>
              <a:rPr lang="bn-IN" sz="1600" dirty="0" smtClean="0"/>
              <a:t/>
            </a:r>
            <a:br>
              <a:rPr lang="bn-IN" sz="1600" dirty="0" smtClean="0"/>
            </a:b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ক্লাসে সবাই কে স্বাগতম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নজরুল ইসলাম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ই বি ,প্রধান ।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আই ডি নং ৩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গোবিন্দপুর দাখিল মাদ্রাসা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রুপগঞ্জ, নারায়ণগঞ্জ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মোবাইলঃ ০১৭২২৪৫৩২৩২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r>
              <a:rPr lang="bn-IN" dirty="0" smtClean="0"/>
              <a:t>এবতেদায়ী ৫ম শ্রেনি </a:t>
            </a:r>
          </a:p>
          <a:p>
            <a:r>
              <a:rPr lang="bn-IN" sz="2400" dirty="0" smtClean="0"/>
              <a:t>বিষয়ঃ আকাইদও ফিকাহ</a:t>
            </a:r>
          </a:p>
          <a:p>
            <a:r>
              <a:rPr lang="en-US" sz="2400" dirty="0" err="1" smtClean="0"/>
              <a:t>অধ্যায়</a:t>
            </a:r>
            <a:r>
              <a:rPr lang="en-US" sz="2400" dirty="0" smtClean="0"/>
              <a:t> ৪র্থ  </a:t>
            </a:r>
            <a:endParaRPr lang="bn-IN" sz="2400" dirty="0" smtClean="0"/>
          </a:p>
          <a:p>
            <a:r>
              <a:rPr lang="bn-IN" sz="2400" dirty="0" smtClean="0"/>
              <a:t>বিষয়ঃ অযু</a:t>
            </a:r>
          </a:p>
          <a:p>
            <a:r>
              <a:rPr lang="en-US" sz="2400" dirty="0" smtClean="0"/>
              <a:t>সময়ঃ৪৫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  <a:r>
              <a:rPr lang="bn-IN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00" y="685800"/>
            <a:ext cx="8117668" cy="5591175"/>
            <a:chOff x="304800" y="685800"/>
            <a:chExt cx="8117668" cy="5591175"/>
          </a:xfrm>
        </p:grpSpPr>
        <p:pic>
          <p:nvPicPr>
            <p:cNvPr id="2" name="Picture 1" descr="images (5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685800"/>
              <a:ext cx="3545668" cy="2514600"/>
            </a:xfrm>
            <a:prstGeom prst="rect">
              <a:avLst/>
            </a:prstGeom>
          </p:spPr>
        </p:pic>
        <p:pic>
          <p:nvPicPr>
            <p:cNvPr id="3" name="Picture 2" descr="oju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5638" y="3352800"/>
              <a:ext cx="5196993" cy="2924175"/>
            </a:xfrm>
            <a:prstGeom prst="rect">
              <a:avLst/>
            </a:prstGeom>
          </p:spPr>
        </p:pic>
        <p:pic>
          <p:nvPicPr>
            <p:cNvPr id="4" name="Picture 3" descr="images (4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685800"/>
              <a:ext cx="4343400" cy="26060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শিরোনাম ............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অযু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5791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5"/>
                </a:solidFill>
              </a:rPr>
              <a:t>এ পাঠ শেষে শিক্ষার্থীরা.........</a:t>
            </a:r>
          </a:p>
          <a:p>
            <a:r>
              <a:rPr lang="bn-IN" dirty="0" smtClean="0"/>
              <a:t>অযু করার নিয়ম বলতে পারবে...</a:t>
            </a:r>
          </a:p>
          <a:p>
            <a:r>
              <a:rPr lang="bn-IN" dirty="0" smtClean="0"/>
              <a:t>অযুতে কোন কোন অঙ্গধৌত করতে হবে তা যানতেপার বে</a:t>
            </a:r>
          </a:p>
          <a:p>
            <a:r>
              <a:rPr lang="bn-IN" dirty="0" smtClean="0"/>
              <a:t>অযুতে কয়টি  ফরয তা জানতে পারবে </a:t>
            </a:r>
          </a:p>
          <a:p>
            <a:endParaRPr lang="bn-IN" dirty="0" smtClean="0"/>
          </a:p>
          <a:p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j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8658387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অযু করার নিয়ম ধাপে ধাপে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76400"/>
            <a:ext cx="6096000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381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শিখন ফল </a:t>
            </a:r>
            <a:endParaRPr lang="en-US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j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143750" cy="401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228599"/>
            <a:ext cx="7543800" cy="6019802"/>
            <a:chOff x="228600" y="228599"/>
            <a:chExt cx="7543800" cy="6019802"/>
          </a:xfrm>
        </p:grpSpPr>
        <p:pic>
          <p:nvPicPr>
            <p:cNvPr id="4" name="Picture 3" descr="images (7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228599"/>
              <a:ext cx="3581400" cy="2682593"/>
            </a:xfrm>
            <a:prstGeom prst="rect">
              <a:avLst/>
            </a:prstGeom>
          </p:spPr>
        </p:pic>
        <p:pic>
          <p:nvPicPr>
            <p:cNvPr id="5" name="Picture 4" descr="11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7687" y="228600"/>
              <a:ext cx="3662313" cy="2743200"/>
            </a:xfrm>
            <a:prstGeom prst="rect">
              <a:avLst/>
            </a:prstGeom>
          </p:spPr>
        </p:pic>
        <p:pic>
          <p:nvPicPr>
            <p:cNvPr id="6" name="Picture 5" descr="images (6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8200" y="3124201"/>
              <a:ext cx="3124200" cy="3124200"/>
            </a:xfrm>
            <a:prstGeom prst="rect">
              <a:avLst/>
            </a:prstGeom>
          </p:spPr>
        </p:pic>
        <p:pic>
          <p:nvPicPr>
            <p:cNvPr id="7" name="Picture 6" descr="Nazmu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3270955"/>
              <a:ext cx="3657600" cy="274884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123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আসসালামু আলাইকুম  আজকের ক্লাসে সবাই কে স্বাগতম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32</cp:revision>
  <dcterms:created xsi:type="dcterms:W3CDTF">2006-08-16T00:00:00Z</dcterms:created>
  <dcterms:modified xsi:type="dcterms:W3CDTF">2021-06-12T11:04:00Z</dcterms:modified>
</cp:coreProperties>
</file>