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58" r:id="rId6"/>
    <p:sldId id="259" r:id="rId7"/>
    <p:sldId id="260" r:id="rId8"/>
    <p:sldId id="311" r:id="rId9"/>
    <p:sldId id="310" r:id="rId10"/>
    <p:sldId id="284" r:id="rId11"/>
    <p:sldId id="312" r:id="rId12"/>
    <p:sldId id="313" r:id="rId13"/>
    <p:sldId id="285" r:id="rId14"/>
    <p:sldId id="316" r:id="rId15"/>
    <p:sldId id="317" r:id="rId16"/>
    <p:sldId id="287" r:id="rId17"/>
    <p:sldId id="318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B3B-BD4E-4575-B91B-863A0C11F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457-A343-497D-AF6E-CBE317AF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5951-CE5B-40F2-885B-C130360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662C-DFD7-462A-87EE-9CFD3C01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76CA-B903-47F5-BA66-2E1457A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7E-5FC4-4E34-BC6D-E4A344BD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13D4-2B19-4299-BB91-DA1DD1CC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0165-51AD-4A8D-87BC-CF3814E6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3B4-B613-455B-B555-A785D7A1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3FCE-5D01-4B1D-825D-09638DBD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3BE9D-3767-47B7-BA2C-E48E0757E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3ACA1-F717-44D7-B1CE-527C563B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3B4C-E4CC-43F2-BFFA-983A51BE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5A6-8014-459D-8950-058577A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283D1-E1F1-4BB2-8028-E6D444F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AAD6-33E6-4146-B506-CD8CB3F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49C6-793E-408B-BE4A-9B8EBD35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D7AF-ADB7-4BD0-91FB-9014235E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8618-8C2F-41CB-B74B-DA1ACEE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DF74-BFBA-4825-827D-60A12AF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238-C89F-4952-B3B9-FC200EA7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7F32-F59C-4685-B889-E67C9679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CDAD-757B-41BA-A3B1-0B768BEC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C0E8-3F91-40A8-AD54-CBFB9CE1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3B2A-CD64-4B67-ACF2-3CDE4FF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3D17-7297-4AD1-BB6E-CBCA0A0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3DFF-CACE-41CE-ACF9-F4D38723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C4AB-3E93-47BA-9E77-78B9DF26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9140B-BD17-4D32-84FC-7DC64FF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2D83-5AF1-451F-B81F-15375CF3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4580-7172-4033-BB2A-7B0B06AC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6FD3-4FF0-4D4D-9B85-EB3C16E1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D356-28BA-4623-9736-55FE394A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C827-F3F7-4C84-8BC0-48051E6D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71A20-3D64-4449-A75E-2FCC39E71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9B5F-9FDA-4F04-9CE7-5C7770BF7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A7F99-B306-4462-8109-A9CF77A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C14DF-5043-4897-A8C2-B1CBFE88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5E5D1-7248-4DF0-989D-65EE46C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D652-79EF-4EE4-82DE-514C7125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DA6D7-1278-421C-9297-B77C393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6AEA-B456-4001-A4B4-D8F5CC3A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21C11-0AE1-466C-A001-D03A90B0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2ACC5-D03E-43B9-A068-D790E0D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B182D-1002-4C03-85D4-48DB0AE2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295D-1F9B-4A45-B92D-A1FEB800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6A04-FCBF-44E1-852E-C0E7592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746D-7B98-4E2E-8D97-2D14A3E7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E2542-EC01-4D4A-B0BC-4AFBE05E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55F1-67BD-41E9-AB9C-E0397C29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62D5-BC1A-4967-B6C2-E8C59CA2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8DEEB-80B8-4C09-B931-FF725EE8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2D77-3F66-4F3E-8E5A-01952EA3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9CE8-7D2A-4F0D-94B6-8D1E3CBE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60D85-5BA4-41B5-AD85-08C5A581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5C30-AB8F-4F27-9A17-056C080A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2BDA-D724-4A2F-9B24-EC24974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F2EF-CC2D-4843-ACC0-80A53CB0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5BA87-C556-455C-B066-1E24206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EF2D-2693-48C0-AB8C-1A584330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8E0C-783F-4D5C-AAF7-60BE5BF9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F4A-F9C3-47C2-B103-64BE4DBC5899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04B2-0C44-44A0-903C-7189E791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4AF-D191-4B06-9A79-2AC48789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84152" y="203200"/>
            <a:ext cx="11669082" cy="640901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>
            <a:off x="5741296" y="145914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>
            <a:off x="7610092" y="1557818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459167" y="1682886"/>
            <a:ext cx="5009743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19667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ঈশ্বরচন্দ্র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বিদ্যাসাগর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1990279" y="257786"/>
            <a:ext cx="7733488" cy="12791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304801" y="1823938"/>
            <a:ext cx="4493341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4957028" y="1682886"/>
            <a:ext cx="6930172" cy="49173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বিদ্যাসাগরের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অবদানগূলোর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20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নওয়াব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লতিফ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271582" y="1828800"/>
            <a:ext cx="4421716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4839213" y="1678020"/>
            <a:ext cx="7099868" cy="47519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The Spirit of Islam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রেনেসা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301689" y="1218539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90272" y="1168212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214651" y="1678020"/>
            <a:ext cx="5590161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জাগরণে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44487" y="203200"/>
            <a:ext cx="11703673" cy="64496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 rot="19979964">
            <a:off x="364790" y="442602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 rot="20102582">
            <a:off x="7929670" y="4223425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43863" y="1939519"/>
            <a:ext cx="5486400" cy="4694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174167" y="1959839"/>
            <a:ext cx="5797425" cy="46543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20320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5265515" y="1743401"/>
            <a:ext cx="6777327" cy="48861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ইতিহাস ও বিশ্বসভ্যতা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নবঅজাগরণ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bn-IN" sz="4000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427086" y="1743402"/>
            <a:ext cx="4213008" cy="4886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182880"/>
            <a:ext cx="9431693" cy="14779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56442" y="1485282"/>
            <a:ext cx="5486400" cy="43090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373219" y="1477474"/>
            <a:ext cx="5722781" cy="43168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92224" y="262647"/>
            <a:ext cx="9431693" cy="11089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377762-321C-45FB-8036-70C7A8885CD0}"/>
              </a:ext>
            </a:extLst>
          </p:cNvPr>
          <p:cNvSpPr/>
          <p:nvPr/>
        </p:nvSpPr>
        <p:spPr>
          <a:xfrm>
            <a:off x="992223" y="5878284"/>
            <a:ext cx="3897017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A44FC5-C0DF-48D8-A65A-53D417B876F5}"/>
              </a:ext>
            </a:extLst>
          </p:cNvPr>
          <p:cNvSpPr/>
          <p:nvPr/>
        </p:nvSpPr>
        <p:spPr>
          <a:xfrm>
            <a:off x="7184375" y="5879475"/>
            <a:ext cx="4712156" cy="747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31C40-F64F-4E30-B7AB-9DD49C4FF4C3}"/>
              </a:ext>
            </a:extLst>
          </p:cNvPr>
          <p:cNvSpPr/>
          <p:nvPr/>
        </p:nvSpPr>
        <p:spPr>
          <a:xfrm>
            <a:off x="1439694" y="214009"/>
            <a:ext cx="7937770" cy="17217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CEFFF0-CDAE-4129-AED4-25C45E4C22DA}"/>
              </a:ext>
            </a:extLst>
          </p:cNvPr>
          <p:cNvSpPr/>
          <p:nvPr/>
        </p:nvSpPr>
        <p:spPr>
          <a:xfrm>
            <a:off x="285345" y="2013625"/>
            <a:ext cx="5525119" cy="42801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7C050-505D-423A-8DF3-1C61BB6368FA}"/>
              </a:ext>
            </a:extLst>
          </p:cNvPr>
          <p:cNvSpPr/>
          <p:nvPr/>
        </p:nvSpPr>
        <p:spPr>
          <a:xfrm>
            <a:off x="5850194" y="2013625"/>
            <a:ext cx="6056461" cy="45644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নবজাগরণ 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13B3E-9B22-4E26-873E-FCD4F70074BD}"/>
              </a:ext>
            </a:extLst>
          </p:cNvPr>
          <p:cNvSpPr/>
          <p:nvPr/>
        </p:nvSpPr>
        <p:spPr>
          <a:xfrm>
            <a:off x="1595336" y="525294"/>
            <a:ext cx="9601200" cy="17607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66BA3C-4C3F-49AA-80E4-19C374512E19}"/>
              </a:ext>
            </a:extLst>
          </p:cNvPr>
          <p:cNvSpPr/>
          <p:nvPr/>
        </p:nvSpPr>
        <p:spPr>
          <a:xfrm>
            <a:off x="364786" y="2422188"/>
            <a:ext cx="11459183" cy="417455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শিক্ষার্থীরা.........।।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সংস্কারকগণের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নাম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সংস্কারগুলোর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81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64181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CBBB1-AF10-4B9E-B726-2D12B93A3FCA}"/>
              </a:ext>
            </a:extLst>
          </p:cNvPr>
          <p:cNvSpPr/>
          <p:nvPr/>
        </p:nvSpPr>
        <p:spPr>
          <a:xfrm>
            <a:off x="1838131" y="196840"/>
            <a:ext cx="8901403" cy="15353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নবজাগরণ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375BD7-6A02-42B4-B769-7C6D7D507643}"/>
              </a:ext>
            </a:extLst>
          </p:cNvPr>
          <p:cNvSpPr/>
          <p:nvPr/>
        </p:nvSpPr>
        <p:spPr>
          <a:xfrm>
            <a:off x="494522" y="1764850"/>
            <a:ext cx="11411339" cy="485988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কিছুসংখ্যক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বৈপ্লবিক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সংস্পর্শে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জাগরণের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নবজাগরণ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রেনেসা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794311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53035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7612DE-1D27-4A21-80CE-E99842F55B33}"/>
              </a:ext>
            </a:extLst>
          </p:cNvPr>
          <p:cNvSpPr/>
          <p:nvPr/>
        </p:nvSpPr>
        <p:spPr>
          <a:xfrm>
            <a:off x="457332" y="5663632"/>
            <a:ext cx="571966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রামমোহন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2397967" y="192269"/>
            <a:ext cx="584711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নবজাগরণ ও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262647" y="1218538"/>
            <a:ext cx="5410365" cy="4351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F19A77-1591-498B-AF4D-CB76AC8BE7D2}"/>
              </a:ext>
            </a:extLst>
          </p:cNvPr>
          <p:cNvSpPr/>
          <p:nvPr/>
        </p:nvSpPr>
        <p:spPr>
          <a:xfrm>
            <a:off x="457332" y="5663632"/>
            <a:ext cx="5131705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ডিরোজিও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2B5EF8-D357-4A08-8790-FC016D63105E}"/>
              </a:ext>
            </a:extLst>
          </p:cNvPr>
          <p:cNvSpPr/>
          <p:nvPr/>
        </p:nvSpPr>
        <p:spPr>
          <a:xfrm>
            <a:off x="6288833" y="1218539"/>
            <a:ext cx="5551714" cy="444509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2EFB80-73BA-4804-BF86-17E3C77719C8}"/>
              </a:ext>
            </a:extLst>
          </p:cNvPr>
          <p:cNvSpPr/>
          <p:nvPr/>
        </p:nvSpPr>
        <p:spPr>
          <a:xfrm>
            <a:off x="6165927" y="5719322"/>
            <a:ext cx="5834216" cy="8584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ইয়াং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মুভমেন্ট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3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235</Words>
  <Application>Microsoft Office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Mahabbat</dc:creator>
  <cp:lastModifiedBy>Mahabbat</cp:lastModifiedBy>
  <cp:revision>56</cp:revision>
  <dcterms:created xsi:type="dcterms:W3CDTF">2021-04-10T03:18:29Z</dcterms:created>
  <dcterms:modified xsi:type="dcterms:W3CDTF">2021-06-13T10:18:05Z</dcterms:modified>
</cp:coreProperties>
</file>