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8" r:id="rId2"/>
    <p:sldId id="285" r:id="rId3"/>
    <p:sldId id="286" r:id="rId4"/>
    <p:sldId id="259" r:id="rId5"/>
    <p:sldId id="260" r:id="rId6"/>
    <p:sldId id="261" r:id="rId7"/>
    <p:sldId id="283" r:id="rId8"/>
    <p:sldId id="275" r:id="rId9"/>
    <p:sldId id="267" r:id="rId10"/>
    <p:sldId id="281" r:id="rId11"/>
    <p:sldId id="264" r:id="rId12"/>
    <p:sldId id="265" r:id="rId13"/>
    <p:sldId id="266" r:id="rId14"/>
    <p:sldId id="268" r:id="rId15"/>
    <p:sldId id="269" r:id="rId16"/>
    <p:sldId id="270" r:id="rId17"/>
    <p:sldId id="272" r:id="rId18"/>
    <p:sldId id="273" r:id="rId19"/>
    <p:sldId id="282" r:id="rId20"/>
    <p:sldId id="274" r:id="rId21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90" y="84"/>
      </p:cViewPr>
      <p:guideLst>
        <p:guide orient="horz" pos="2160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0A5F7A-B16A-4F5E-A157-794BB0EA8FD7}" type="doc">
      <dgm:prSet loTypeId="urn:microsoft.com/office/officeart/2005/8/layout/cycle3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D7F417FA-ABEB-4B02-8D77-EA28CC65120E}">
      <dgm:prSet phldrT="[Text]" custT="1"/>
      <dgm:spPr>
        <a:ln w="28575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জলোচ্ছ্বাস, </a:t>
          </a:r>
          <a:r>
            <a:rPr lang="bn-IN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হাঙর নদী গ্রেনেড,</a:t>
          </a:r>
          <a:r>
            <a:rPr lang="bn-BD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মগ্ন চৈতন্যে শিস,</a:t>
          </a:r>
          <a:r>
            <a:rPr lang="bn-IN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পোকামাকড়ের ঘরবসতি</a:t>
          </a:r>
          <a:r>
            <a:rPr lang="bn-BD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মুক্তিযুদ্ধের গল্প ইত্যাদি।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3346D79-9434-4BB6-9F88-BA4FDC85D818}" type="parTrans" cxnId="{87183523-2044-41B6-BB2E-3E459C62BBE1}">
      <dgm:prSet/>
      <dgm:spPr/>
      <dgm:t>
        <a:bodyPr/>
        <a:lstStyle/>
        <a:p>
          <a:endParaRPr lang="en-US"/>
        </a:p>
      </dgm:t>
    </dgm:pt>
    <dgm:pt modelId="{7C6210CE-F50E-4857-A4F1-8905CC30AE27}" type="sibTrans" cxnId="{87183523-2044-41B6-BB2E-3E459C62BBE1}">
      <dgm:prSet/>
      <dgm:spPr/>
      <dgm:t>
        <a:bodyPr/>
        <a:lstStyle/>
        <a:p>
          <a:endParaRPr lang="en-US"/>
        </a:p>
      </dgm:t>
    </dgm:pt>
    <dgm:pt modelId="{F0954384-C1A9-474F-8DDA-08DA10E53BD8}">
      <dgm:prSet custT="1"/>
      <dgm:spPr>
        <a:ln w="28575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একে মোশাররফ হোসেন</a:t>
          </a:r>
          <a:r>
            <a: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b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মরিয়মুন্নেসা বকুল</a:t>
          </a:r>
          <a:r>
            <a: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bn-BD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BC80609-6B3E-43DA-BE93-CF8D439A28C0}" type="parTrans" cxnId="{2DA439C1-6F09-4038-8AC7-2A2B709249ED}">
      <dgm:prSet/>
      <dgm:spPr/>
      <dgm:t>
        <a:bodyPr/>
        <a:lstStyle/>
        <a:p>
          <a:endParaRPr lang="en-US"/>
        </a:p>
      </dgm:t>
    </dgm:pt>
    <dgm:pt modelId="{D69DD884-A092-4602-9781-815DAD973B08}" type="sibTrans" cxnId="{2DA439C1-6F09-4038-8AC7-2A2B709249ED}">
      <dgm:prSet/>
      <dgm:spPr/>
      <dgm:t>
        <a:bodyPr/>
        <a:lstStyle/>
        <a:p>
          <a:endParaRPr lang="en-US"/>
        </a:p>
      </dgm:t>
    </dgm:pt>
    <dgm:pt modelId="{CAECB0BF-8BC4-4979-BCDC-6B904727A4F9}">
      <dgm:prSet custT="1"/>
      <dgm:spPr>
        <a:ln w="28575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বাংলাদেশের বিশিষ্ট ঔপন্যাসিক ও গল্পকার।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CDE8A0-6AFB-4C1C-86BA-72CF39DCE00D}" type="parTrans" cxnId="{AEF4C127-E389-4A76-A295-8011E23F5390}">
      <dgm:prSet/>
      <dgm:spPr/>
      <dgm:t>
        <a:bodyPr/>
        <a:lstStyle/>
        <a:p>
          <a:endParaRPr lang="en-US"/>
        </a:p>
      </dgm:t>
    </dgm:pt>
    <dgm:pt modelId="{48222544-BB17-4B7D-9773-008B70CC540D}" type="sibTrans" cxnId="{AEF4C127-E389-4A76-A295-8011E23F5390}">
      <dgm:prSet/>
      <dgm:spPr/>
      <dgm:t>
        <a:bodyPr/>
        <a:lstStyle/>
        <a:p>
          <a:endParaRPr lang="en-US"/>
        </a:p>
      </dgm:t>
    </dgm:pt>
    <dgm:pt modelId="{2E92B6F2-8660-4A9F-95A4-26E90BD5018E}">
      <dgm:prSet custT="1"/>
      <dgm:spPr>
        <a:ln w="28575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৭</a:t>
          </a:r>
          <a:r>
            <a:rPr lang="b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জুন</a:t>
          </a:r>
          <a:r>
            <a: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১৯৪৭</a:t>
          </a:r>
          <a:r>
            <a: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খ্রিস্টাব্দে </a:t>
          </a:r>
          <a:r>
            <a:rPr lang="en-US" sz="2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রাজশাহী</a:t>
          </a:r>
          <a:r>
            <a: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জেলা</a:t>
          </a:r>
          <a:r>
            <a: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য়</a:t>
          </a:r>
          <a:r>
            <a:rPr lang="b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r>
            <a: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bn-BD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30CEF5-5699-4091-8BCE-B1F8948FCE5F}" type="parTrans" cxnId="{1BA3AF44-2421-424A-9BC8-AEB3026E7282}">
      <dgm:prSet/>
      <dgm:spPr/>
      <dgm:t>
        <a:bodyPr/>
        <a:lstStyle/>
        <a:p>
          <a:endParaRPr lang="en-US"/>
        </a:p>
      </dgm:t>
    </dgm:pt>
    <dgm:pt modelId="{A64A1477-8112-4127-8782-E97314382C38}" type="sibTrans" cxnId="{1BA3AF44-2421-424A-9BC8-AEB3026E7282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73816E-8AEE-498F-93FF-F8A598BA1810}">
      <dgm:prSet custT="1"/>
      <dgm:spPr>
        <a:ln w="28575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পৈত্রিক</a:t>
          </a:r>
          <a:r>
            <a: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নিবাস</a:t>
          </a:r>
          <a:r>
            <a: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লক্ষীপুর</a:t>
          </a:r>
          <a:r>
            <a:rPr lang="b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জেলায়</a:t>
          </a:r>
          <a:r>
            <a:rPr lang="b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6EC126-DFD1-4A08-AB5D-678F205CE9E4}" type="sibTrans" cxnId="{CEDAD71B-4F4B-4A41-B142-2337C2862287}">
      <dgm:prSet/>
      <dgm:spPr/>
      <dgm:t>
        <a:bodyPr/>
        <a:lstStyle/>
        <a:p>
          <a:endParaRPr lang="en-US"/>
        </a:p>
      </dgm:t>
    </dgm:pt>
    <dgm:pt modelId="{53605CE9-0C5E-4A75-B834-A32079397260}" type="parTrans" cxnId="{CEDAD71B-4F4B-4A41-B142-2337C2862287}">
      <dgm:prSet/>
      <dgm:spPr/>
      <dgm:t>
        <a:bodyPr/>
        <a:lstStyle/>
        <a:p>
          <a:endParaRPr lang="en-US"/>
        </a:p>
      </dgm:t>
    </dgm:pt>
    <dgm:pt modelId="{32E63B84-20FD-47DC-B52C-321287E1D8D1}" type="pres">
      <dgm:prSet presAssocID="{0E0A5F7A-B16A-4F5E-A157-794BB0EA8F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D7B89F-7ABE-4B43-B812-621B9F3A872C}" type="pres">
      <dgm:prSet presAssocID="{0E0A5F7A-B16A-4F5E-A157-794BB0EA8FD7}" presName="cycle" presStyleCnt="0"/>
      <dgm:spPr/>
    </dgm:pt>
    <dgm:pt modelId="{A88759B6-AA55-4A82-9734-2A99048566B1}" type="pres">
      <dgm:prSet presAssocID="{2E92B6F2-8660-4A9F-95A4-26E90BD5018E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C24FA4-C85E-4B2A-9D26-A24084737B5C}" type="pres">
      <dgm:prSet presAssocID="{A64A1477-8112-4127-8782-E97314382C38}" presName="sibTransFirstNode" presStyleLbl="bgShp" presStyleIdx="0" presStyleCnt="1" custLinFactNeighborX="-747"/>
      <dgm:spPr/>
      <dgm:t>
        <a:bodyPr/>
        <a:lstStyle/>
        <a:p>
          <a:endParaRPr lang="en-US"/>
        </a:p>
      </dgm:t>
    </dgm:pt>
    <dgm:pt modelId="{C47E5CF3-CEDE-4A83-ADB5-E5C1D21A1239}" type="pres">
      <dgm:prSet presAssocID="{4873816E-8AEE-498F-93FF-F8A598BA1810}" presName="nodeFollowingNodes" presStyleLbl="node1" presStyleIdx="1" presStyleCnt="5" custRadScaleRad="120187" custRadScaleInc="-25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65743C-BC89-426E-BF1A-F6245AE705F1}" type="pres">
      <dgm:prSet presAssocID="{F0954384-C1A9-474F-8DDA-08DA10E53BD8}" presName="nodeFollowingNodes" presStyleLbl="node1" presStyleIdx="2" presStyleCnt="5" custRadScaleRad="117066" custRadScaleInc="-362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D00DF4-E157-4CF1-BC38-AD27CDCC30B8}" type="pres">
      <dgm:prSet presAssocID="{CAECB0BF-8BC4-4979-BCDC-6B904727A4F9}" presName="nodeFollowingNodes" presStyleLbl="node1" presStyleIdx="3" presStyleCnt="5" custRadScaleRad="111921" custRadScaleInc="27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6A8AB9-92FA-4D94-BD86-6E1D3AD128B9}" type="pres">
      <dgm:prSet presAssocID="{D7F417FA-ABEB-4B02-8D77-EA28CC65120E}" presName="nodeFollowingNodes" presStyleLbl="node1" presStyleIdx="4" presStyleCnt="5" custRadScaleRad="124980" custRadScaleInc="-27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E9F7EB-D3B6-407C-90EF-86F0AAE67720}" type="presOf" srcId="{D7F417FA-ABEB-4B02-8D77-EA28CC65120E}" destId="{F56A8AB9-92FA-4D94-BD86-6E1D3AD128B9}" srcOrd="0" destOrd="0" presId="urn:microsoft.com/office/officeart/2005/8/layout/cycle3"/>
    <dgm:cxn modelId="{2DA439C1-6F09-4038-8AC7-2A2B709249ED}" srcId="{0E0A5F7A-B16A-4F5E-A157-794BB0EA8FD7}" destId="{F0954384-C1A9-474F-8DDA-08DA10E53BD8}" srcOrd="2" destOrd="0" parTransId="{0BC80609-6B3E-43DA-BE93-CF8D439A28C0}" sibTransId="{D69DD884-A092-4602-9781-815DAD973B08}"/>
    <dgm:cxn modelId="{21A7BCE8-FBAB-451C-B17D-D484D06CF111}" type="presOf" srcId="{0E0A5F7A-B16A-4F5E-A157-794BB0EA8FD7}" destId="{32E63B84-20FD-47DC-B52C-321287E1D8D1}" srcOrd="0" destOrd="0" presId="urn:microsoft.com/office/officeart/2005/8/layout/cycle3"/>
    <dgm:cxn modelId="{1BA3AF44-2421-424A-9BC8-AEB3026E7282}" srcId="{0E0A5F7A-B16A-4F5E-A157-794BB0EA8FD7}" destId="{2E92B6F2-8660-4A9F-95A4-26E90BD5018E}" srcOrd="0" destOrd="0" parTransId="{4730CEF5-5699-4091-8BCE-B1F8948FCE5F}" sibTransId="{A64A1477-8112-4127-8782-E97314382C38}"/>
    <dgm:cxn modelId="{AEF4C127-E389-4A76-A295-8011E23F5390}" srcId="{0E0A5F7A-B16A-4F5E-A157-794BB0EA8FD7}" destId="{CAECB0BF-8BC4-4979-BCDC-6B904727A4F9}" srcOrd="3" destOrd="0" parTransId="{ACCDE8A0-6AFB-4C1C-86BA-72CF39DCE00D}" sibTransId="{48222544-BB17-4B7D-9773-008B70CC540D}"/>
    <dgm:cxn modelId="{A18164F7-0B17-41F2-B40E-794555EA6258}" type="presOf" srcId="{2E92B6F2-8660-4A9F-95A4-26E90BD5018E}" destId="{A88759B6-AA55-4A82-9734-2A99048566B1}" srcOrd="0" destOrd="0" presId="urn:microsoft.com/office/officeart/2005/8/layout/cycle3"/>
    <dgm:cxn modelId="{4116FDBB-23F7-4AE4-96DD-2C23E017245D}" type="presOf" srcId="{A64A1477-8112-4127-8782-E97314382C38}" destId="{9DC24FA4-C85E-4B2A-9D26-A24084737B5C}" srcOrd="0" destOrd="0" presId="urn:microsoft.com/office/officeart/2005/8/layout/cycle3"/>
    <dgm:cxn modelId="{0F0E9436-8A67-4278-8814-3E400D47DE49}" type="presOf" srcId="{4873816E-8AEE-498F-93FF-F8A598BA1810}" destId="{C47E5CF3-CEDE-4A83-ADB5-E5C1D21A1239}" srcOrd="0" destOrd="0" presId="urn:microsoft.com/office/officeart/2005/8/layout/cycle3"/>
    <dgm:cxn modelId="{87183523-2044-41B6-BB2E-3E459C62BBE1}" srcId="{0E0A5F7A-B16A-4F5E-A157-794BB0EA8FD7}" destId="{D7F417FA-ABEB-4B02-8D77-EA28CC65120E}" srcOrd="4" destOrd="0" parTransId="{93346D79-9434-4BB6-9F88-BA4FDC85D818}" sibTransId="{7C6210CE-F50E-4857-A4F1-8905CC30AE27}"/>
    <dgm:cxn modelId="{2FA8DCBE-7506-44FA-A014-0A08D42CDE08}" type="presOf" srcId="{F0954384-C1A9-474F-8DDA-08DA10E53BD8}" destId="{2865743C-BC89-426E-BF1A-F6245AE705F1}" srcOrd="0" destOrd="0" presId="urn:microsoft.com/office/officeart/2005/8/layout/cycle3"/>
    <dgm:cxn modelId="{CEDAD71B-4F4B-4A41-B142-2337C2862287}" srcId="{0E0A5F7A-B16A-4F5E-A157-794BB0EA8FD7}" destId="{4873816E-8AEE-498F-93FF-F8A598BA1810}" srcOrd="1" destOrd="0" parTransId="{53605CE9-0C5E-4A75-B834-A32079397260}" sibTransId="{FE6EC126-DFD1-4A08-AB5D-678F205CE9E4}"/>
    <dgm:cxn modelId="{72210DEB-9F14-4A4C-9E6A-F54768D43D5D}" type="presOf" srcId="{CAECB0BF-8BC4-4979-BCDC-6B904727A4F9}" destId="{BED00DF4-E157-4CF1-BC38-AD27CDCC30B8}" srcOrd="0" destOrd="0" presId="urn:microsoft.com/office/officeart/2005/8/layout/cycle3"/>
    <dgm:cxn modelId="{57862C2F-6CA3-4D12-9BB7-F5FEA9F4DF01}" type="presParOf" srcId="{32E63B84-20FD-47DC-B52C-321287E1D8D1}" destId="{18D7B89F-7ABE-4B43-B812-621B9F3A872C}" srcOrd="0" destOrd="0" presId="urn:microsoft.com/office/officeart/2005/8/layout/cycle3"/>
    <dgm:cxn modelId="{93530D7E-59E9-41EF-940C-CEEDA6DF5CA3}" type="presParOf" srcId="{18D7B89F-7ABE-4B43-B812-621B9F3A872C}" destId="{A88759B6-AA55-4A82-9734-2A99048566B1}" srcOrd="0" destOrd="0" presId="urn:microsoft.com/office/officeart/2005/8/layout/cycle3"/>
    <dgm:cxn modelId="{D6A78DC5-408B-48D7-908C-00D4B73BB933}" type="presParOf" srcId="{18D7B89F-7ABE-4B43-B812-621B9F3A872C}" destId="{9DC24FA4-C85E-4B2A-9D26-A24084737B5C}" srcOrd="1" destOrd="0" presId="urn:microsoft.com/office/officeart/2005/8/layout/cycle3"/>
    <dgm:cxn modelId="{C0F74C27-D9FA-45D7-B361-A2228F16FB7D}" type="presParOf" srcId="{18D7B89F-7ABE-4B43-B812-621B9F3A872C}" destId="{C47E5CF3-CEDE-4A83-ADB5-E5C1D21A1239}" srcOrd="2" destOrd="0" presId="urn:microsoft.com/office/officeart/2005/8/layout/cycle3"/>
    <dgm:cxn modelId="{2F51797F-E065-4EEB-93B6-01C0ABC48EE6}" type="presParOf" srcId="{18D7B89F-7ABE-4B43-B812-621B9F3A872C}" destId="{2865743C-BC89-426E-BF1A-F6245AE705F1}" srcOrd="3" destOrd="0" presId="urn:microsoft.com/office/officeart/2005/8/layout/cycle3"/>
    <dgm:cxn modelId="{1C8A8E09-7C02-46DB-8F8D-8E6289CA7325}" type="presParOf" srcId="{18D7B89F-7ABE-4B43-B812-621B9F3A872C}" destId="{BED00DF4-E157-4CF1-BC38-AD27CDCC30B8}" srcOrd="4" destOrd="0" presId="urn:microsoft.com/office/officeart/2005/8/layout/cycle3"/>
    <dgm:cxn modelId="{64273944-F02E-4AD7-A40B-78530FE19A41}" type="presParOf" srcId="{18D7B89F-7ABE-4B43-B812-621B9F3A872C}" destId="{F56A8AB9-92FA-4D94-BD86-6E1D3AD128B9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42A40A-B17D-43A2-8AD7-2AC71BAB4247}" type="doc">
      <dgm:prSet loTypeId="urn:microsoft.com/office/officeart/2005/8/layout/radial1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58EE106-026D-4094-99EA-790E744D8815}">
      <dgm:prSet phldrT="[Text]" custT="1"/>
      <dgm:spPr/>
      <dgm:t>
        <a:bodyPr/>
        <a:lstStyle/>
        <a:p>
          <a:r>
            <a:rPr lang="as-IN" sz="24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জন্মগ্রহণ করেন ১৮৮০ 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157402-48BF-411F-9F42-7FE968290863}" type="parTrans" cxnId="{A68826F8-D5B3-41E5-A880-879CF01E6608}">
      <dgm:prSet custT="1"/>
      <dgm:spPr/>
      <dgm:t>
        <a:bodyPr/>
        <a:lstStyle/>
        <a:p>
          <a:endParaRPr lang="en-US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2A658D-7B72-445B-8FB4-F6A0C7B93378}" type="sibTrans" cxnId="{A68826F8-D5B3-41E5-A880-879CF01E6608}">
      <dgm:prSet/>
      <dgm:spPr/>
      <dgm:t>
        <a:bodyPr/>
        <a:lstStyle/>
        <a:p>
          <a:endParaRPr lang="en-US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E774D1-5A54-4814-9C63-2059B2CE811C}">
      <dgm:prSet phldrT="[Text]" custT="1"/>
      <dgm:spPr/>
      <dgm:t>
        <a:bodyPr/>
        <a:lstStyle/>
        <a:p>
          <a:r>
            <a:rPr lang="as-I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রংপুর জেলার পা</a:t>
          </a:r>
          <a:r>
            <a:rPr lang="bn-BD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য়</a:t>
          </a:r>
          <a:r>
            <a:rPr lang="as-I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রাবন্দ গ্রামে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252DED6-8E8E-4ECA-BA35-36940BF24005}" type="parTrans" cxnId="{50ABBD12-B590-4A3F-8E4E-D06259837A79}">
      <dgm:prSet custT="1"/>
      <dgm:spPr/>
      <dgm:t>
        <a:bodyPr/>
        <a:lstStyle/>
        <a:p>
          <a:endParaRPr lang="en-US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F91B45-CAAD-40FE-910E-988398F4C5F5}" type="sibTrans" cxnId="{50ABBD12-B590-4A3F-8E4E-D06259837A79}">
      <dgm:prSet/>
      <dgm:spPr/>
      <dgm:t>
        <a:bodyPr/>
        <a:lstStyle/>
        <a:p>
          <a:endParaRPr lang="en-US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1DD4EDA-AF27-40C9-AFAF-91F076B58EAD}">
      <dgm:prSet phldrT="[Text]" custT="1"/>
      <dgm:spPr/>
      <dgm:t>
        <a:bodyPr/>
        <a:lstStyle/>
        <a:p>
          <a:r>
            <a:rPr lang="as-IN" sz="24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সৈয়দ সাখাওয়াত হোসেনের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225ED9-B9B9-4AFD-99E9-232D1AF230B2}" type="parTrans" cxnId="{8425C9D5-5ECE-45F2-BE3A-BB142C7EFD8A}">
      <dgm:prSet custT="1"/>
      <dgm:spPr/>
      <dgm:t>
        <a:bodyPr/>
        <a:lstStyle/>
        <a:p>
          <a:endParaRPr lang="en-US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206D35-1807-4D7E-9F15-90F030242D7D}" type="sibTrans" cxnId="{8425C9D5-5ECE-45F2-BE3A-BB142C7EFD8A}">
      <dgm:prSet/>
      <dgm:spPr/>
      <dgm:t>
        <a:bodyPr/>
        <a:lstStyle/>
        <a:p>
          <a:endParaRPr lang="en-US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D995BC0-9766-476E-AF55-21599A47A725}">
      <dgm:prSet phldrT="[Text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sz="1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75C188-3190-4629-9B55-5552E6252A17}" type="sibTrans" cxnId="{61522628-8949-48EF-83F3-32D440F13A58}">
      <dgm:prSet/>
      <dgm:spPr/>
      <dgm:t>
        <a:bodyPr/>
        <a:lstStyle/>
        <a:p>
          <a:endParaRPr lang="en-US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62C82B-7312-40A4-ABDE-57D419A761D5}" type="parTrans" cxnId="{61522628-8949-48EF-83F3-32D440F13A58}">
      <dgm:prSet/>
      <dgm:spPr/>
      <dgm:t>
        <a:bodyPr/>
        <a:lstStyle/>
        <a:p>
          <a:endParaRPr lang="en-US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CCB60D-F883-4590-B89B-C5DF0BEE2604}">
      <dgm:prSet phldrT="[Text]" custT="1"/>
      <dgm:spPr/>
      <dgm:t>
        <a:bodyPr/>
        <a:lstStyle/>
        <a:p>
          <a:r>
            <a:rPr lang="as-IN" sz="24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দুই বোন করিমুননেসা ও হুমা</a:t>
          </a:r>
          <a:r>
            <a:rPr lang="bn-BD" sz="24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য়</a:t>
          </a:r>
          <a:r>
            <a:rPr lang="as-IN" sz="24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রা,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875980B-955E-4B0D-B401-2CB9F021DEDB}" type="parTrans" cxnId="{D0294EC0-24FC-4A32-963C-53C8D1F4FF08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AB308D-DE60-437D-9281-15838DC38495}" type="sibTrans" cxnId="{D0294EC0-24FC-4A32-963C-53C8D1F4FF08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5F9228-769D-4F8F-B19A-017578E8E68A}">
      <dgm:prSet custT="1"/>
      <dgm:spPr/>
      <dgm:t>
        <a:bodyPr/>
        <a:lstStyle/>
        <a:p>
          <a:r>
            <a:rPr lang="as-I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পিতা জহীরুদ্দিন মোহাম্মদ আবু আলী হা</a:t>
          </a:r>
          <a:r>
            <a:rPr lang="bn-BD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য়</a:t>
          </a:r>
          <a:r>
            <a:rPr lang="as-I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দার সাবের 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D97160-A5A0-406D-9595-00A5744ABAB2}" type="parTrans" cxnId="{F8AEE06F-C86B-44A7-9B80-2208D6407839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79AE51-5824-43AD-89A2-407B2B45071A}" type="sibTrans" cxnId="{F8AEE06F-C86B-44A7-9B80-2208D6407839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BD7E3E-B8E4-4028-9A07-F6709DCA9470}">
      <dgm:prSet custT="1"/>
      <dgm:spPr/>
      <dgm:t>
        <a:bodyPr/>
        <a:lstStyle/>
        <a:p>
          <a:r>
            <a:rPr lang="as-IN" sz="24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মাতা রাহাতুন্নেসা সাবেরা চৌধুরানী</a:t>
          </a:r>
          <a:endParaRPr lang="en-US" sz="2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C5F796-542C-4ED9-8979-6976A4FF36F0}" type="parTrans" cxnId="{3AD9442F-7504-4ADE-AA99-8155480EF85B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9C4761-B2EC-4FCA-BBB2-93608A547E85}" type="sibTrans" cxnId="{3AD9442F-7504-4ADE-AA99-8155480EF85B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9D2E8F-C6CD-4B41-BCDC-FFBFD930B561}">
      <dgm:prSet phldrT="[Text]"/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১৯৩২ সালে মৃত্যু বরণ করেন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A3EA29-375D-4C3A-AFAE-56053BC2D442}" type="parTrans" cxnId="{82344FAE-32D8-4BE2-ADAA-96DCDC894C6F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6F0B7F-2BD3-4F6C-8453-43EE428715A1}" type="sibTrans" cxnId="{82344FAE-32D8-4BE2-ADAA-96DCDC894C6F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6D2351-4787-4548-AA81-FB213091B565}">
      <dgm:prSet/>
      <dgm:spPr/>
      <dgm:t>
        <a:bodyPr/>
        <a:lstStyle/>
        <a:p>
          <a:endParaRPr lang="en-US"/>
        </a:p>
      </dgm:t>
    </dgm:pt>
    <dgm:pt modelId="{2325A970-FB2B-4180-8237-3C5FBB81E0C9}" type="parTrans" cxnId="{FE1221CC-EB7D-4B8E-9C3C-F9427B44A8E5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09B0A5-0828-432A-84D5-F05CF1292E50}" type="sibTrans" cxnId="{FE1221CC-EB7D-4B8E-9C3C-F9427B44A8E5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0D5B36-FA26-4A15-AAE0-9B9583CC1314}" type="pres">
      <dgm:prSet presAssocID="{A242A40A-B17D-43A2-8AD7-2AC71BAB424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2E6921-C58C-434E-A796-09F5EF3166DA}" type="pres">
      <dgm:prSet presAssocID="{CD995BC0-9766-476E-AF55-21599A47A725}" presName="centerShape" presStyleLbl="node0" presStyleIdx="0" presStyleCnt="1" custScaleX="208167" custScaleY="148046" custLinFactNeighborY="-3343"/>
      <dgm:spPr/>
      <dgm:t>
        <a:bodyPr/>
        <a:lstStyle/>
        <a:p>
          <a:endParaRPr lang="en-US"/>
        </a:p>
      </dgm:t>
    </dgm:pt>
    <dgm:pt modelId="{AFE82640-BA6B-41DC-A2BA-71D165DBAFCB}" type="pres">
      <dgm:prSet presAssocID="{85157402-48BF-411F-9F42-7FE968290863}" presName="Name9" presStyleLbl="parChTrans1D2" presStyleIdx="0" presStyleCnt="7"/>
      <dgm:spPr/>
      <dgm:t>
        <a:bodyPr/>
        <a:lstStyle/>
        <a:p>
          <a:endParaRPr lang="en-US"/>
        </a:p>
      </dgm:t>
    </dgm:pt>
    <dgm:pt modelId="{C277F890-ABBB-4192-A09D-8938713C5572}" type="pres">
      <dgm:prSet presAssocID="{85157402-48BF-411F-9F42-7FE968290863}" presName="connTx" presStyleLbl="parChTrans1D2" presStyleIdx="0" presStyleCnt="7"/>
      <dgm:spPr/>
      <dgm:t>
        <a:bodyPr/>
        <a:lstStyle/>
        <a:p>
          <a:endParaRPr lang="en-US"/>
        </a:p>
      </dgm:t>
    </dgm:pt>
    <dgm:pt modelId="{2FBE332C-4760-455E-83D4-CD40EB3AB48C}" type="pres">
      <dgm:prSet presAssocID="{658EE106-026D-4094-99EA-790E744D8815}" presName="node" presStyleLbl="node1" presStyleIdx="0" presStyleCnt="7" custScaleX="185007" custRadScaleRad="101024" custRadScaleInc="40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C2632C-52AC-4ED2-B8B8-8D71D4DE254A}" type="pres">
      <dgm:prSet presAssocID="{0252DED6-8E8E-4ECA-BA35-36940BF24005}" presName="Name9" presStyleLbl="parChTrans1D2" presStyleIdx="1" presStyleCnt="7"/>
      <dgm:spPr/>
      <dgm:t>
        <a:bodyPr/>
        <a:lstStyle/>
        <a:p>
          <a:endParaRPr lang="en-US"/>
        </a:p>
      </dgm:t>
    </dgm:pt>
    <dgm:pt modelId="{D69BEDFB-19B2-44C9-9968-CD01F2123ABB}" type="pres">
      <dgm:prSet presAssocID="{0252DED6-8E8E-4ECA-BA35-36940BF24005}" presName="connTx" presStyleLbl="parChTrans1D2" presStyleIdx="1" presStyleCnt="7"/>
      <dgm:spPr/>
      <dgm:t>
        <a:bodyPr/>
        <a:lstStyle/>
        <a:p>
          <a:endParaRPr lang="en-US"/>
        </a:p>
      </dgm:t>
    </dgm:pt>
    <dgm:pt modelId="{EF5DD14E-C883-4637-8414-7427D6054EED}" type="pres">
      <dgm:prSet presAssocID="{A9E774D1-5A54-4814-9C63-2059B2CE811C}" presName="node" presStyleLbl="node1" presStyleIdx="1" presStyleCnt="7" custScaleX="181098" custRadScaleRad="160008" custRadScaleInc="354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3AC3C4-CAAB-4369-844C-3B2CE102F10D}" type="pres">
      <dgm:prSet presAssocID="{8CD97160-A5A0-406D-9595-00A5744ABAB2}" presName="Name9" presStyleLbl="parChTrans1D2" presStyleIdx="2" presStyleCnt="7"/>
      <dgm:spPr/>
      <dgm:t>
        <a:bodyPr/>
        <a:lstStyle/>
        <a:p>
          <a:endParaRPr lang="en-US"/>
        </a:p>
      </dgm:t>
    </dgm:pt>
    <dgm:pt modelId="{BAB7E5A4-871F-47D0-A8CA-6E9AAD2CC046}" type="pres">
      <dgm:prSet presAssocID="{8CD97160-A5A0-406D-9595-00A5744ABAB2}" presName="connTx" presStyleLbl="parChTrans1D2" presStyleIdx="2" presStyleCnt="7"/>
      <dgm:spPr/>
      <dgm:t>
        <a:bodyPr/>
        <a:lstStyle/>
        <a:p>
          <a:endParaRPr lang="en-US"/>
        </a:p>
      </dgm:t>
    </dgm:pt>
    <dgm:pt modelId="{7A60D62E-F56E-4442-9A8E-E7A507EE020D}" type="pres">
      <dgm:prSet presAssocID="{8B5F9228-769D-4F8F-B19A-017578E8E68A}" presName="node" presStyleLbl="node1" presStyleIdx="2" presStyleCnt="7" custScaleX="195016" custRadScaleRad="172506" custRadScaleInc="-438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119842-409B-4487-854E-4ABB8F6889AB}" type="pres">
      <dgm:prSet presAssocID="{8EC5F796-542C-4ED9-8979-6976A4FF36F0}" presName="Name9" presStyleLbl="parChTrans1D2" presStyleIdx="3" presStyleCnt="7"/>
      <dgm:spPr/>
      <dgm:t>
        <a:bodyPr/>
        <a:lstStyle/>
        <a:p>
          <a:endParaRPr lang="en-US"/>
        </a:p>
      </dgm:t>
    </dgm:pt>
    <dgm:pt modelId="{D0A534BE-58FC-43BC-A622-7CA8D1F6A1AC}" type="pres">
      <dgm:prSet presAssocID="{8EC5F796-542C-4ED9-8979-6976A4FF36F0}" presName="connTx" presStyleLbl="parChTrans1D2" presStyleIdx="3" presStyleCnt="7"/>
      <dgm:spPr/>
      <dgm:t>
        <a:bodyPr/>
        <a:lstStyle/>
        <a:p>
          <a:endParaRPr lang="en-US"/>
        </a:p>
      </dgm:t>
    </dgm:pt>
    <dgm:pt modelId="{8E9A7A5D-231C-4352-840E-1E19AD2E6E62}" type="pres">
      <dgm:prSet presAssocID="{3BBD7E3E-B8E4-4028-9A07-F6709DCA9470}" presName="node" presStyleLbl="node1" presStyleIdx="3" presStyleCnt="7" custScaleX="187157" custRadScaleRad="130317" custRadScaleInc="-93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51247-A38A-42DC-AC09-336B05BF65D4}" type="pres">
      <dgm:prSet presAssocID="{B875980B-955E-4B0D-B401-2CB9F021DEDB}" presName="Name9" presStyleLbl="parChTrans1D2" presStyleIdx="4" presStyleCnt="7"/>
      <dgm:spPr/>
      <dgm:t>
        <a:bodyPr/>
        <a:lstStyle/>
        <a:p>
          <a:endParaRPr lang="en-US"/>
        </a:p>
      </dgm:t>
    </dgm:pt>
    <dgm:pt modelId="{284117BE-BE88-4C80-B16C-2BA314668081}" type="pres">
      <dgm:prSet presAssocID="{B875980B-955E-4B0D-B401-2CB9F021DEDB}" presName="connTx" presStyleLbl="parChTrans1D2" presStyleIdx="4" presStyleCnt="7"/>
      <dgm:spPr/>
      <dgm:t>
        <a:bodyPr/>
        <a:lstStyle/>
        <a:p>
          <a:endParaRPr lang="en-US"/>
        </a:p>
      </dgm:t>
    </dgm:pt>
    <dgm:pt modelId="{A3B18ADC-3220-4E6D-8AEE-24A9D8A32177}" type="pres">
      <dgm:prSet presAssocID="{F3CCB60D-F883-4590-B89B-C5DF0BEE2604}" presName="node" presStyleLbl="node1" presStyleIdx="4" presStyleCnt="7" custScaleX="188132" custRadScaleRad="120473" custRadScaleInc="463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D8015-D453-4B5E-B326-5FA99682D0E0}" type="pres">
      <dgm:prSet presAssocID="{CA225ED9-B9B9-4AFD-99E9-232D1AF230B2}" presName="Name9" presStyleLbl="parChTrans1D2" presStyleIdx="5" presStyleCnt="7"/>
      <dgm:spPr/>
      <dgm:t>
        <a:bodyPr/>
        <a:lstStyle/>
        <a:p>
          <a:endParaRPr lang="en-US"/>
        </a:p>
      </dgm:t>
    </dgm:pt>
    <dgm:pt modelId="{55B9E494-2CB2-4606-B018-FA5EEF9E5864}" type="pres">
      <dgm:prSet presAssocID="{CA225ED9-B9B9-4AFD-99E9-232D1AF230B2}" presName="connTx" presStyleLbl="parChTrans1D2" presStyleIdx="5" presStyleCnt="7"/>
      <dgm:spPr/>
      <dgm:t>
        <a:bodyPr/>
        <a:lstStyle/>
        <a:p>
          <a:endParaRPr lang="en-US"/>
        </a:p>
      </dgm:t>
    </dgm:pt>
    <dgm:pt modelId="{5D4C1DBB-553D-4C06-B10E-B43A4781F7F6}" type="pres">
      <dgm:prSet presAssocID="{F1DD4EDA-AF27-40C9-AFAF-91F076B58EAD}" presName="node" presStyleLbl="node1" presStyleIdx="5" presStyleCnt="7" custScaleX="185017" custRadScaleRad="137260" custRadScaleInc="195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E8F7B1-7DE9-4C01-A8AF-97B2A23598A5}" type="pres">
      <dgm:prSet presAssocID="{0CA3EA29-375D-4C3A-AFAE-56053BC2D442}" presName="Name9" presStyleLbl="parChTrans1D2" presStyleIdx="6" presStyleCnt="7"/>
      <dgm:spPr/>
      <dgm:t>
        <a:bodyPr/>
        <a:lstStyle/>
        <a:p>
          <a:endParaRPr lang="en-US"/>
        </a:p>
      </dgm:t>
    </dgm:pt>
    <dgm:pt modelId="{E09FD832-6D48-4E57-8415-6F25DA27DBA4}" type="pres">
      <dgm:prSet presAssocID="{0CA3EA29-375D-4C3A-AFAE-56053BC2D442}" presName="connTx" presStyleLbl="parChTrans1D2" presStyleIdx="6" presStyleCnt="7"/>
      <dgm:spPr/>
      <dgm:t>
        <a:bodyPr/>
        <a:lstStyle/>
        <a:p>
          <a:endParaRPr lang="en-US"/>
        </a:p>
      </dgm:t>
    </dgm:pt>
    <dgm:pt modelId="{F2D85BAA-B951-4969-9077-2E311DD55D47}" type="pres">
      <dgm:prSet presAssocID="{569D2E8F-C6CD-4B41-BCDC-FFBFD930B561}" presName="node" presStyleLbl="node1" presStyleIdx="6" presStyleCnt="7" custScaleX="185017" custRadScaleRad="151861" custRadScaleInc="-39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E9CACC-2550-4BDC-80BA-418B93AA2ECB}" type="presOf" srcId="{F1DD4EDA-AF27-40C9-AFAF-91F076B58EAD}" destId="{5D4C1DBB-553D-4C06-B10E-B43A4781F7F6}" srcOrd="0" destOrd="0" presId="urn:microsoft.com/office/officeart/2005/8/layout/radial1"/>
    <dgm:cxn modelId="{3C87EABA-A747-44ED-ADD7-6A1EEFDFA133}" type="presOf" srcId="{F3CCB60D-F883-4590-B89B-C5DF0BEE2604}" destId="{A3B18ADC-3220-4E6D-8AEE-24A9D8A32177}" srcOrd="0" destOrd="0" presId="urn:microsoft.com/office/officeart/2005/8/layout/radial1"/>
    <dgm:cxn modelId="{98CE26E3-B101-4202-B83E-C2C02B5DDD70}" type="presOf" srcId="{B875980B-955E-4B0D-B401-2CB9F021DEDB}" destId="{74751247-A38A-42DC-AC09-336B05BF65D4}" srcOrd="0" destOrd="0" presId="urn:microsoft.com/office/officeart/2005/8/layout/radial1"/>
    <dgm:cxn modelId="{7D209828-65BE-4CC7-A4B2-119EB50E5E9A}" type="presOf" srcId="{0252DED6-8E8E-4ECA-BA35-36940BF24005}" destId="{18C2632C-52AC-4ED2-B8B8-8D71D4DE254A}" srcOrd="0" destOrd="0" presId="urn:microsoft.com/office/officeart/2005/8/layout/radial1"/>
    <dgm:cxn modelId="{FE1221CC-EB7D-4B8E-9C3C-F9427B44A8E5}" srcId="{A242A40A-B17D-43A2-8AD7-2AC71BAB4247}" destId="{4F6D2351-4787-4548-AA81-FB213091B565}" srcOrd="1" destOrd="0" parTransId="{2325A970-FB2B-4180-8237-3C5FBB81E0C9}" sibTransId="{F509B0A5-0828-432A-84D5-F05CF1292E50}"/>
    <dgm:cxn modelId="{8425C9D5-5ECE-45F2-BE3A-BB142C7EFD8A}" srcId="{CD995BC0-9766-476E-AF55-21599A47A725}" destId="{F1DD4EDA-AF27-40C9-AFAF-91F076B58EAD}" srcOrd="5" destOrd="0" parTransId="{CA225ED9-B9B9-4AFD-99E9-232D1AF230B2}" sibTransId="{98206D35-1807-4D7E-9F15-90F030242D7D}"/>
    <dgm:cxn modelId="{68B65E70-0B35-4CA8-9E61-D6FA7C0A5506}" type="presOf" srcId="{8CD97160-A5A0-406D-9595-00A5744ABAB2}" destId="{BAB7E5A4-871F-47D0-A8CA-6E9AAD2CC046}" srcOrd="1" destOrd="0" presId="urn:microsoft.com/office/officeart/2005/8/layout/radial1"/>
    <dgm:cxn modelId="{F8AEE06F-C86B-44A7-9B80-2208D6407839}" srcId="{CD995BC0-9766-476E-AF55-21599A47A725}" destId="{8B5F9228-769D-4F8F-B19A-017578E8E68A}" srcOrd="2" destOrd="0" parTransId="{8CD97160-A5A0-406D-9595-00A5744ABAB2}" sibTransId="{EA79AE51-5824-43AD-89A2-407B2B45071A}"/>
    <dgm:cxn modelId="{053190CB-D5A9-4297-80F3-B0B297B25226}" type="presOf" srcId="{569D2E8F-C6CD-4B41-BCDC-FFBFD930B561}" destId="{F2D85BAA-B951-4969-9077-2E311DD55D47}" srcOrd="0" destOrd="0" presId="urn:microsoft.com/office/officeart/2005/8/layout/radial1"/>
    <dgm:cxn modelId="{20BED317-BC96-45D7-B817-A9873435356F}" type="presOf" srcId="{658EE106-026D-4094-99EA-790E744D8815}" destId="{2FBE332C-4760-455E-83D4-CD40EB3AB48C}" srcOrd="0" destOrd="0" presId="urn:microsoft.com/office/officeart/2005/8/layout/radial1"/>
    <dgm:cxn modelId="{61522628-8949-48EF-83F3-32D440F13A58}" srcId="{A242A40A-B17D-43A2-8AD7-2AC71BAB4247}" destId="{CD995BC0-9766-476E-AF55-21599A47A725}" srcOrd="0" destOrd="0" parTransId="{DB62C82B-7312-40A4-ABDE-57D419A761D5}" sibTransId="{9175C188-3190-4629-9B55-5552E6252A17}"/>
    <dgm:cxn modelId="{50ABBD12-B590-4A3F-8E4E-D06259837A79}" srcId="{CD995BC0-9766-476E-AF55-21599A47A725}" destId="{A9E774D1-5A54-4814-9C63-2059B2CE811C}" srcOrd="1" destOrd="0" parTransId="{0252DED6-8E8E-4ECA-BA35-36940BF24005}" sibTransId="{BBF91B45-CAAD-40FE-910E-988398F4C5F5}"/>
    <dgm:cxn modelId="{34947914-9FB7-410C-B958-D2E1AA828EBE}" type="presOf" srcId="{85157402-48BF-411F-9F42-7FE968290863}" destId="{AFE82640-BA6B-41DC-A2BA-71D165DBAFCB}" srcOrd="0" destOrd="0" presId="urn:microsoft.com/office/officeart/2005/8/layout/radial1"/>
    <dgm:cxn modelId="{F05EE18F-6010-4776-AD3F-1A03D2DE2E28}" type="presOf" srcId="{3BBD7E3E-B8E4-4028-9A07-F6709DCA9470}" destId="{8E9A7A5D-231C-4352-840E-1E19AD2E6E62}" srcOrd="0" destOrd="0" presId="urn:microsoft.com/office/officeart/2005/8/layout/radial1"/>
    <dgm:cxn modelId="{5E291C84-7FC7-4105-ADCA-EABAD5591540}" type="presOf" srcId="{0CA3EA29-375D-4C3A-AFAE-56053BC2D442}" destId="{E09FD832-6D48-4E57-8415-6F25DA27DBA4}" srcOrd="1" destOrd="0" presId="urn:microsoft.com/office/officeart/2005/8/layout/radial1"/>
    <dgm:cxn modelId="{FAAC8940-3785-44EF-8676-04D35FCBF77E}" type="presOf" srcId="{CA225ED9-B9B9-4AFD-99E9-232D1AF230B2}" destId="{55B9E494-2CB2-4606-B018-FA5EEF9E5864}" srcOrd="1" destOrd="0" presId="urn:microsoft.com/office/officeart/2005/8/layout/radial1"/>
    <dgm:cxn modelId="{47EC2DDF-8141-442D-8047-9FBE08B45F51}" type="presOf" srcId="{CD995BC0-9766-476E-AF55-21599A47A725}" destId="{052E6921-C58C-434E-A796-09F5EF3166DA}" srcOrd="0" destOrd="0" presId="urn:microsoft.com/office/officeart/2005/8/layout/radial1"/>
    <dgm:cxn modelId="{3AD9442F-7504-4ADE-AA99-8155480EF85B}" srcId="{CD995BC0-9766-476E-AF55-21599A47A725}" destId="{3BBD7E3E-B8E4-4028-9A07-F6709DCA9470}" srcOrd="3" destOrd="0" parTransId="{8EC5F796-542C-4ED9-8979-6976A4FF36F0}" sibTransId="{4C9C4761-B2EC-4FCA-BBB2-93608A547E85}"/>
    <dgm:cxn modelId="{F923F249-2957-467D-AFB4-F8C25C23A72B}" type="presOf" srcId="{CA225ED9-B9B9-4AFD-99E9-232D1AF230B2}" destId="{680D8015-D453-4B5E-B326-5FA99682D0E0}" srcOrd="0" destOrd="0" presId="urn:microsoft.com/office/officeart/2005/8/layout/radial1"/>
    <dgm:cxn modelId="{394BBC40-C8CA-4992-8CF0-B174DAA47B09}" type="presOf" srcId="{A242A40A-B17D-43A2-8AD7-2AC71BAB4247}" destId="{780D5B36-FA26-4A15-AAE0-9B9583CC1314}" srcOrd="0" destOrd="0" presId="urn:microsoft.com/office/officeart/2005/8/layout/radial1"/>
    <dgm:cxn modelId="{1ED39D4B-B772-4911-8DCF-9C393E82BF9C}" type="presOf" srcId="{B875980B-955E-4B0D-B401-2CB9F021DEDB}" destId="{284117BE-BE88-4C80-B16C-2BA314668081}" srcOrd="1" destOrd="0" presId="urn:microsoft.com/office/officeart/2005/8/layout/radial1"/>
    <dgm:cxn modelId="{D0294EC0-24FC-4A32-963C-53C8D1F4FF08}" srcId="{CD995BC0-9766-476E-AF55-21599A47A725}" destId="{F3CCB60D-F883-4590-B89B-C5DF0BEE2604}" srcOrd="4" destOrd="0" parTransId="{B875980B-955E-4B0D-B401-2CB9F021DEDB}" sibTransId="{B5AB308D-DE60-437D-9281-15838DC38495}"/>
    <dgm:cxn modelId="{7A045017-5E12-47F7-8154-911F7016F8AA}" type="presOf" srcId="{8EC5F796-542C-4ED9-8979-6976A4FF36F0}" destId="{4C119842-409B-4487-854E-4ABB8F6889AB}" srcOrd="0" destOrd="0" presId="urn:microsoft.com/office/officeart/2005/8/layout/radial1"/>
    <dgm:cxn modelId="{2A012CBC-46E4-4885-B453-4C10E100B832}" type="presOf" srcId="{8B5F9228-769D-4F8F-B19A-017578E8E68A}" destId="{7A60D62E-F56E-4442-9A8E-E7A507EE020D}" srcOrd="0" destOrd="0" presId="urn:microsoft.com/office/officeart/2005/8/layout/radial1"/>
    <dgm:cxn modelId="{82344FAE-32D8-4BE2-ADAA-96DCDC894C6F}" srcId="{CD995BC0-9766-476E-AF55-21599A47A725}" destId="{569D2E8F-C6CD-4B41-BCDC-FFBFD930B561}" srcOrd="6" destOrd="0" parTransId="{0CA3EA29-375D-4C3A-AFAE-56053BC2D442}" sibTransId="{B06F0B7F-2BD3-4F6C-8453-43EE428715A1}"/>
    <dgm:cxn modelId="{60B27897-DB1C-4065-B6E3-5C2BF24A813D}" type="presOf" srcId="{8CD97160-A5A0-406D-9595-00A5744ABAB2}" destId="{AA3AC3C4-CAAB-4369-844C-3B2CE102F10D}" srcOrd="0" destOrd="0" presId="urn:microsoft.com/office/officeart/2005/8/layout/radial1"/>
    <dgm:cxn modelId="{8891830F-489F-498A-890C-F9BEE06CFDF2}" type="presOf" srcId="{8EC5F796-542C-4ED9-8979-6976A4FF36F0}" destId="{D0A534BE-58FC-43BC-A622-7CA8D1F6A1AC}" srcOrd="1" destOrd="0" presId="urn:microsoft.com/office/officeart/2005/8/layout/radial1"/>
    <dgm:cxn modelId="{EB01CAF3-B3DD-425C-919B-6EEBD6E0B9CE}" type="presOf" srcId="{A9E774D1-5A54-4814-9C63-2059B2CE811C}" destId="{EF5DD14E-C883-4637-8414-7427D6054EED}" srcOrd="0" destOrd="0" presId="urn:microsoft.com/office/officeart/2005/8/layout/radial1"/>
    <dgm:cxn modelId="{A68826F8-D5B3-41E5-A880-879CF01E6608}" srcId="{CD995BC0-9766-476E-AF55-21599A47A725}" destId="{658EE106-026D-4094-99EA-790E744D8815}" srcOrd="0" destOrd="0" parTransId="{85157402-48BF-411F-9F42-7FE968290863}" sibTransId="{842A658D-7B72-445B-8FB4-F6A0C7B93378}"/>
    <dgm:cxn modelId="{6BE8DE56-F1CF-4426-9D11-59E5E7E022E7}" type="presOf" srcId="{0CA3EA29-375D-4C3A-AFAE-56053BC2D442}" destId="{A2E8F7B1-7DE9-4C01-A8AF-97B2A23598A5}" srcOrd="0" destOrd="0" presId="urn:microsoft.com/office/officeart/2005/8/layout/radial1"/>
    <dgm:cxn modelId="{9EF49206-88BD-4B52-BB97-B67BCAEAC4A1}" type="presOf" srcId="{0252DED6-8E8E-4ECA-BA35-36940BF24005}" destId="{D69BEDFB-19B2-44C9-9968-CD01F2123ABB}" srcOrd="1" destOrd="0" presId="urn:microsoft.com/office/officeart/2005/8/layout/radial1"/>
    <dgm:cxn modelId="{B19DF24F-5AEB-4C2E-A0DA-20DD8ABC97BD}" type="presOf" srcId="{85157402-48BF-411F-9F42-7FE968290863}" destId="{C277F890-ABBB-4192-A09D-8938713C5572}" srcOrd="1" destOrd="0" presId="urn:microsoft.com/office/officeart/2005/8/layout/radial1"/>
    <dgm:cxn modelId="{6A21A84F-253C-40C8-AF7F-71B72BAD3834}" type="presParOf" srcId="{780D5B36-FA26-4A15-AAE0-9B9583CC1314}" destId="{052E6921-C58C-434E-A796-09F5EF3166DA}" srcOrd="0" destOrd="0" presId="urn:microsoft.com/office/officeart/2005/8/layout/radial1"/>
    <dgm:cxn modelId="{E8FCC1B8-7240-4163-BF34-BA812F2B6C6E}" type="presParOf" srcId="{780D5B36-FA26-4A15-AAE0-9B9583CC1314}" destId="{AFE82640-BA6B-41DC-A2BA-71D165DBAFCB}" srcOrd="1" destOrd="0" presId="urn:microsoft.com/office/officeart/2005/8/layout/radial1"/>
    <dgm:cxn modelId="{D819E047-0803-4FEC-818B-4ED96453FB98}" type="presParOf" srcId="{AFE82640-BA6B-41DC-A2BA-71D165DBAFCB}" destId="{C277F890-ABBB-4192-A09D-8938713C5572}" srcOrd="0" destOrd="0" presId="urn:microsoft.com/office/officeart/2005/8/layout/radial1"/>
    <dgm:cxn modelId="{DF015A12-1225-449E-9C6D-659844FEA500}" type="presParOf" srcId="{780D5B36-FA26-4A15-AAE0-9B9583CC1314}" destId="{2FBE332C-4760-455E-83D4-CD40EB3AB48C}" srcOrd="2" destOrd="0" presId="urn:microsoft.com/office/officeart/2005/8/layout/radial1"/>
    <dgm:cxn modelId="{811E69CB-5107-4489-8307-86B404DA611B}" type="presParOf" srcId="{780D5B36-FA26-4A15-AAE0-9B9583CC1314}" destId="{18C2632C-52AC-4ED2-B8B8-8D71D4DE254A}" srcOrd="3" destOrd="0" presId="urn:microsoft.com/office/officeart/2005/8/layout/radial1"/>
    <dgm:cxn modelId="{69A9A189-E46E-42EE-BA48-306A51879D4B}" type="presParOf" srcId="{18C2632C-52AC-4ED2-B8B8-8D71D4DE254A}" destId="{D69BEDFB-19B2-44C9-9968-CD01F2123ABB}" srcOrd="0" destOrd="0" presId="urn:microsoft.com/office/officeart/2005/8/layout/radial1"/>
    <dgm:cxn modelId="{DE674D2F-B92B-4E56-81E7-A2188A7EC0A0}" type="presParOf" srcId="{780D5B36-FA26-4A15-AAE0-9B9583CC1314}" destId="{EF5DD14E-C883-4637-8414-7427D6054EED}" srcOrd="4" destOrd="0" presId="urn:microsoft.com/office/officeart/2005/8/layout/radial1"/>
    <dgm:cxn modelId="{7122E185-A937-466D-ABAD-BDB3A1DB0B74}" type="presParOf" srcId="{780D5B36-FA26-4A15-AAE0-9B9583CC1314}" destId="{AA3AC3C4-CAAB-4369-844C-3B2CE102F10D}" srcOrd="5" destOrd="0" presId="urn:microsoft.com/office/officeart/2005/8/layout/radial1"/>
    <dgm:cxn modelId="{1C5D2782-584F-4C4D-9FB2-5FB789B9DBAB}" type="presParOf" srcId="{AA3AC3C4-CAAB-4369-844C-3B2CE102F10D}" destId="{BAB7E5A4-871F-47D0-A8CA-6E9AAD2CC046}" srcOrd="0" destOrd="0" presId="urn:microsoft.com/office/officeart/2005/8/layout/radial1"/>
    <dgm:cxn modelId="{60ECA338-9BF2-4B19-B6C4-A6E99961EAA0}" type="presParOf" srcId="{780D5B36-FA26-4A15-AAE0-9B9583CC1314}" destId="{7A60D62E-F56E-4442-9A8E-E7A507EE020D}" srcOrd="6" destOrd="0" presId="urn:microsoft.com/office/officeart/2005/8/layout/radial1"/>
    <dgm:cxn modelId="{29961AD7-F33E-4E23-B054-B4F18EC9DF76}" type="presParOf" srcId="{780D5B36-FA26-4A15-AAE0-9B9583CC1314}" destId="{4C119842-409B-4487-854E-4ABB8F6889AB}" srcOrd="7" destOrd="0" presId="urn:microsoft.com/office/officeart/2005/8/layout/radial1"/>
    <dgm:cxn modelId="{77AD4632-5B2D-445D-93BE-5BE33F3F62E1}" type="presParOf" srcId="{4C119842-409B-4487-854E-4ABB8F6889AB}" destId="{D0A534BE-58FC-43BC-A622-7CA8D1F6A1AC}" srcOrd="0" destOrd="0" presId="urn:microsoft.com/office/officeart/2005/8/layout/radial1"/>
    <dgm:cxn modelId="{FAE3D00D-E1A1-434D-A253-E9AF71EB2608}" type="presParOf" srcId="{780D5B36-FA26-4A15-AAE0-9B9583CC1314}" destId="{8E9A7A5D-231C-4352-840E-1E19AD2E6E62}" srcOrd="8" destOrd="0" presId="urn:microsoft.com/office/officeart/2005/8/layout/radial1"/>
    <dgm:cxn modelId="{C2045733-7B07-467E-9A7E-D43C79EABD8E}" type="presParOf" srcId="{780D5B36-FA26-4A15-AAE0-9B9583CC1314}" destId="{74751247-A38A-42DC-AC09-336B05BF65D4}" srcOrd="9" destOrd="0" presId="urn:microsoft.com/office/officeart/2005/8/layout/radial1"/>
    <dgm:cxn modelId="{E12EFD80-9496-4088-983F-35286308AA67}" type="presParOf" srcId="{74751247-A38A-42DC-AC09-336B05BF65D4}" destId="{284117BE-BE88-4C80-B16C-2BA314668081}" srcOrd="0" destOrd="0" presId="urn:microsoft.com/office/officeart/2005/8/layout/radial1"/>
    <dgm:cxn modelId="{F1E75D32-D69D-4396-8C43-CD9BAF4182CB}" type="presParOf" srcId="{780D5B36-FA26-4A15-AAE0-9B9583CC1314}" destId="{A3B18ADC-3220-4E6D-8AEE-24A9D8A32177}" srcOrd="10" destOrd="0" presId="urn:microsoft.com/office/officeart/2005/8/layout/radial1"/>
    <dgm:cxn modelId="{66410A22-BF75-48A2-B593-0DB6BBA576DA}" type="presParOf" srcId="{780D5B36-FA26-4A15-AAE0-9B9583CC1314}" destId="{680D8015-D453-4B5E-B326-5FA99682D0E0}" srcOrd="11" destOrd="0" presId="urn:microsoft.com/office/officeart/2005/8/layout/radial1"/>
    <dgm:cxn modelId="{D74867B1-E58D-4AEE-A490-1293774AEB3E}" type="presParOf" srcId="{680D8015-D453-4B5E-B326-5FA99682D0E0}" destId="{55B9E494-2CB2-4606-B018-FA5EEF9E5864}" srcOrd="0" destOrd="0" presId="urn:microsoft.com/office/officeart/2005/8/layout/radial1"/>
    <dgm:cxn modelId="{6D84745C-F29E-4D2F-B05C-0A55F7C1D669}" type="presParOf" srcId="{780D5B36-FA26-4A15-AAE0-9B9583CC1314}" destId="{5D4C1DBB-553D-4C06-B10E-B43A4781F7F6}" srcOrd="12" destOrd="0" presId="urn:microsoft.com/office/officeart/2005/8/layout/radial1"/>
    <dgm:cxn modelId="{E82B4E6A-58EE-4AB4-B00D-8FF7289AFEC8}" type="presParOf" srcId="{780D5B36-FA26-4A15-AAE0-9B9583CC1314}" destId="{A2E8F7B1-7DE9-4C01-A8AF-97B2A23598A5}" srcOrd="13" destOrd="0" presId="urn:microsoft.com/office/officeart/2005/8/layout/radial1"/>
    <dgm:cxn modelId="{2CA0A46F-1EF4-4943-90B0-A3864E472547}" type="presParOf" srcId="{A2E8F7B1-7DE9-4C01-A8AF-97B2A23598A5}" destId="{E09FD832-6D48-4E57-8415-6F25DA27DBA4}" srcOrd="0" destOrd="0" presId="urn:microsoft.com/office/officeart/2005/8/layout/radial1"/>
    <dgm:cxn modelId="{395FFC21-A32C-4AEE-8EE9-A79A724D1B27}" type="presParOf" srcId="{780D5B36-FA26-4A15-AAE0-9B9583CC1314}" destId="{F2D85BAA-B951-4969-9077-2E311DD55D47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1DD048-887C-4EE3-8F0C-6D63DF805797}" type="doc">
      <dgm:prSet loTypeId="urn:microsoft.com/office/officeart/2005/8/layout/cycle2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CAEE6FD-FF97-41AF-A80D-28979124B182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xa Bold" panose="02000000000000000000" pitchFamily="50" charset="0"/>
              <a:cs typeface="NikoshBAN" panose="02000000000000000000" pitchFamily="2" charset="0"/>
            </a:rPr>
            <a:t>Sultana’s Dream</a:t>
          </a:r>
          <a:endParaRPr lang="en-US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B86A71-7251-49FE-8131-EA63654A2329}" type="parTrans" cxnId="{6A2E53E5-5E60-4A6B-B2EE-8B5C453E82E0}">
      <dgm:prSet/>
      <dgm:spPr/>
      <dgm:t>
        <a:bodyPr/>
        <a:lstStyle/>
        <a:p>
          <a:endParaRPr 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3FC418-F06C-426B-9425-55EC2B183EC5}" type="sibTrans" cxnId="{6A2E53E5-5E60-4A6B-B2EE-8B5C453E82E0}">
      <dgm:prSet custT="1"/>
      <dgm:spPr/>
      <dgm:t>
        <a:bodyPr/>
        <a:lstStyle/>
        <a:p>
          <a:endParaRPr 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5C485D-326D-4AD4-B8E4-C0A527FCF35E}">
      <dgm:prSet phldrT="[Text]" custT="1"/>
      <dgm:spPr/>
      <dgm:t>
        <a:bodyPr/>
        <a:lstStyle/>
        <a:p>
          <a:r>
            <a:rPr lang="as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সুলতানার স্বপ্ন</a:t>
          </a:r>
          <a:endParaRPr lang="en-US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CC0639-38A0-423E-A618-163289763F51}" type="parTrans" cxnId="{AA586281-598A-4EAE-8C3A-4FBEC33747C0}">
      <dgm:prSet/>
      <dgm:spPr/>
      <dgm:t>
        <a:bodyPr/>
        <a:lstStyle/>
        <a:p>
          <a:endParaRPr 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64EB60-84C9-4206-A9EA-B6157F1C2FD2}" type="sibTrans" cxnId="{AA586281-598A-4EAE-8C3A-4FBEC33747C0}">
      <dgm:prSet custT="1"/>
      <dgm:spPr/>
      <dgm:t>
        <a:bodyPr/>
        <a:lstStyle/>
        <a:p>
          <a:endParaRPr 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832D8F-FD31-400E-B481-11936AA7492E}">
      <dgm:prSet phldrT="[Text]" custT="1"/>
      <dgm:spPr/>
      <dgm:t>
        <a:bodyPr/>
        <a:lstStyle/>
        <a:p>
          <a:r>
            <a:rPr lang="as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পদ্মরাগ</a:t>
          </a:r>
          <a:endParaRPr lang="en-US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A2188C-3497-4E5C-9A05-F94BE4890049}" type="parTrans" cxnId="{216F8561-4071-431E-985F-AC9DDE4F52F6}">
      <dgm:prSet/>
      <dgm:spPr/>
      <dgm:t>
        <a:bodyPr/>
        <a:lstStyle/>
        <a:p>
          <a:endParaRPr 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77ABCC-AC2B-4BCB-B525-C99C5C38877C}" type="sibTrans" cxnId="{216F8561-4071-431E-985F-AC9DDE4F52F6}">
      <dgm:prSet custT="1"/>
      <dgm:spPr/>
      <dgm:t>
        <a:bodyPr/>
        <a:lstStyle/>
        <a:p>
          <a:endParaRPr 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9AE8D3-F6BF-44B1-8946-C31FB18D4E5A}">
      <dgm:prSet phldrT="[Text]" custT="1"/>
      <dgm:spPr/>
      <dgm:t>
        <a:bodyPr/>
        <a:lstStyle/>
        <a:p>
          <a:r>
            <a:rPr lang="as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অবরোধবাসিনী</a:t>
          </a:r>
          <a:endParaRPr lang="en-US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CDA670-2C8B-4F3E-BDBA-269DD29F1F51}" type="parTrans" cxnId="{A03FC13C-4E06-4786-8C59-D22309BBDC6A}">
      <dgm:prSet/>
      <dgm:spPr/>
      <dgm:t>
        <a:bodyPr/>
        <a:lstStyle/>
        <a:p>
          <a:endParaRPr 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03C536-F56F-40FF-B589-7E3763FCCD9A}" type="sibTrans" cxnId="{A03FC13C-4E06-4786-8C59-D22309BBDC6A}">
      <dgm:prSet custT="1"/>
      <dgm:spPr/>
      <dgm:t>
        <a:bodyPr/>
        <a:lstStyle/>
        <a:p>
          <a:endParaRPr 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E3DC3C-5D8F-4AE5-B82E-A0BF907CA9F0}">
      <dgm:prSet phldrT="[Text]" custT="1"/>
      <dgm:spPr/>
      <dgm:t>
        <a:bodyPr/>
        <a:lstStyle/>
        <a:p>
          <a:r>
            <a:rPr lang="as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মতিচুর</a:t>
          </a:r>
          <a:endParaRPr lang="en-US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1E0626-F6E8-4CFC-BF86-51B3C5708304}" type="parTrans" cxnId="{FB5A7B49-9274-4538-96C9-CF465BEFCF5A}">
      <dgm:prSet/>
      <dgm:spPr/>
      <dgm:t>
        <a:bodyPr/>
        <a:lstStyle/>
        <a:p>
          <a:endParaRPr 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1B8545-EABB-4DDD-B042-F16391EB241C}" type="sibTrans" cxnId="{FB5A7B49-9274-4538-96C9-CF465BEFCF5A}">
      <dgm:prSet custT="1"/>
      <dgm:spPr/>
      <dgm:t>
        <a:bodyPr/>
        <a:lstStyle/>
        <a:p>
          <a:endParaRPr 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1C4B02-A9B4-4C34-A6B2-3ACB081347A4}" type="pres">
      <dgm:prSet presAssocID="{B01DD048-887C-4EE3-8F0C-6D63DF80579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2F81D5-E0D9-482B-B876-291E4F221953}" type="pres">
      <dgm:prSet presAssocID="{0CAEE6FD-FF97-41AF-A80D-28979124B182}" presName="node" presStyleLbl="node1" presStyleIdx="0" presStyleCnt="5" custScaleY="87402" custRadScaleRad="101734" custRadScaleInc="-45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DE96C2-F5B4-4929-9D25-1EDEDB476EA7}" type="pres">
      <dgm:prSet presAssocID="{B83FC418-F06C-426B-9425-55EC2B183EC5}" presName="sibTrans" presStyleLbl="sibTrans2D1" presStyleIdx="0" presStyleCnt="5"/>
      <dgm:spPr/>
      <dgm:t>
        <a:bodyPr/>
        <a:lstStyle/>
        <a:p>
          <a:endParaRPr lang="en-US"/>
        </a:p>
      </dgm:t>
    </dgm:pt>
    <dgm:pt modelId="{4A2133A8-756E-4484-A346-09D87B73A367}" type="pres">
      <dgm:prSet presAssocID="{B83FC418-F06C-426B-9425-55EC2B183EC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75A0B99-7067-4021-905B-A1F6832FBE25}" type="pres">
      <dgm:prSet presAssocID="{5E5C485D-326D-4AD4-B8E4-C0A527FCF35E}" presName="node" presStyleLbl="node1" presStyleIdx="1" presStyleCnt="5" custRadScaleRad="124608" custRadScaleInc="63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4D275-338D-46B1-8CB2-2233EB8F6F39}" type="pres">
      <dgm:prSet presAssocID="{DD64EB60-84C9-4206-A9EA-B6157F1C2FD2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0FD561D-148F-4D00-8D47-3D383BB22FC4}" type="pres">
      <dgm:prSet presAssocID="{DD64EB60-84C9-4206-A9EA-B6157F1C2FD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E1FC1B6B-56FA-4269-B7AF-9CD5DFFDB8CA}" type="pres">
      <dgm:prSet presAssocID="{89832D8F-FD31-400E-B481-11936AA7492E}" presName="node" presStyleLbl="node1" presStyleIdx="2" presStyleCnt="5" custRadScaleRad="130104" custRadScaleInc="-26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A926F6-F7C3-4CE5-9952-284E062FE568}" type="pres">
      <dgm:prSet presAssocID="{0E77ABCC-AC2B-4BCB-B525-C99C5C38877C}" presName="sibTrans" presStyleLbl="sibTrans2D1" presStyleIdx="2" presStyleCnt="5"/>
      <dgm:spPr/>
      <dgm:t>
        <a:bodyPr/>
        <a:lstStyle/>
        <a:p>
          <a:endParaRPr lang="en-US"/>
        </a:p>
      </dgm:t>
    </dgm:pt>
    <dgm:pt modelId="{9605BECC-B3CC-49AC-871B-8238C42EB703}" type="pres">
      <dgm:prSet presAssocID="{0E77ABCC-AC2B-4BCB-B525-C99C5C38877C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52DEF32D-7FAF-46C0-B259-68D034166B9C}" type="pres">
      <dgm:prSet presAssocID="{A09AE8D3-F6BF-44B1-8946-C31FB18D4E5A}" presName="node" presStyleLbl="node1" presStyleIdx="3" presStyleCnt="5" custRadScaleRad="112881" custRadScaleInc="277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09092B-86DB-463C-8E7A-49B54BBC9D1C}" type="pres">
      <dgm:prSet presAssocID="{7D03C536-F56F-40FF-B589-7E3763FCCD9A}" presName="sibTrans" presStyleLbl="sibTrans2D1" presStyleIdx="3" presStyleCnt="5"/>
      <dgm:spPr/>
      <dgm:t>
        <a:bodyPr/>
        <a:lstStyle/>
        <a:p>
          <a:endParaRPr lang="en-US"/>
        </a:p>
      </dgm:t>
    </dgm:pt>
    <dgm:pt modelId="{A735A5AA-55FD-4461-87DA-CECF00DECAFB}" type="pres">
      <dgm:prSet presAssocID="{7D03C536-F56F-40FF-B589-7E3763FCCD9A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9924CB7E-ACC1-4138-BAA4-B00902EBCCF0}" type="pres">
      <dgm:prSet presAssocID="{D8E3DC3C-5D8F-4AE5-B82E-A0BF907CA9F0}" presName="node" presStyleLbl="node1" presStyleIdx="4" presStyleCnt="5" custRadScaleRad="113126" custRadScaleInc="-51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F84395-2256-42F3-A8AD-217827E79B2F}" type="pres">
      <dgm:prSet presAssocID="{731B8545-EABB-4DDD-B042-F16391EB241C}" presName="sibTrans" presStyleLbl="sibTrans2D1" presStyleIdx="4" presStyleCnt="5"/>
      <dgm:spPr/>
      <dgm:t>
        <a:bodyPr/>
        <a:lstStyle/>
        <a:p>
          <a:endParaRPr lang="en-US"/>
        </a:p>
      </dgm:t>
    </dgm:pt>
    <dgm:pt modelId="{E7907874-AF9D-4BF2-A704-0FDF61DCDADE}" type="pres">
      <dgm:prSet presAssocID="{731B8545-EABB-4DDD-B042-F16391EB241C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AA586281-598A-4EAE-8C3A-4FBEC33747C0}" srcId="{B01DD048-887C-4EE3-8F0C-6D63DF805797}" destId="{5E5C485D-326D-4AD4-B8E4-C0A527FCF35E}" srcOrd="1" destOrd="0" parTransId="{F0CC0639-38A0-423E-A618-163289763F51}" sibTransId="{DD64EB60-84C9-4206-A9EA-B6157F1C2FD2}"/>
    <dgm:cxn modelId="{CAC361D6-4FA1-49CC-BA75-2BCAB382A73E}" type="presOf" srcId="{DD64EB60-84C9-4206-A9EA-B6157F1C2FD2}" destId="{BDE4D275-338D-46B1-8CB2-2233EB8F6F39}" srcOrd="0" destOrd="0" presId="urn:microsoft.com/office/officeart/2005/8/layout/cycle2"/>
    <dgm:cxn modelId="{6A2E53E5-5E60-4A6B-B2EE-8B5C453E82E0}" srcId="{B01DD048-887C-4EE3-8F0C-6D63DF805797}" destId="{0CAEE6FD-FF97-41AF-A80D-28979124B182}" srcOrd="0" destOrd="0" parTransId="{0CB86A71-7251-49FE-8131-EA63654A2329}" sibTransId="{B83FC418-F06C-426B-9425-55EC2B183EC5}"/>
    <dgm:cxn modelId="{A850B083-8195-4160-B019-DF7B925B2634}" type="presOf" srcId="{7D03C536-F56F-40FF-B589-7E3763FCCD9A}" destId="{A735A5AA-55FD-4461-87DA-CECF00DECAFB}" srcOrd="1" destOrd="0" presId="urn:microsoft.com/office/officeart/2005/8/layout/cycle2"/>
    <dgm:cxn modelId="{216F8561-4071-431E-985F-AC9DDE4F52F6}" srcId="{B01DD048-887C-4EE3-8F0C-6D63DF805797}" destId="{89832D8F-FD31-400E-B481-11936AA7492E}" srcOrd="2" destOrd="0" parTransId="{B1A2188C-3497-4E5C-9A05-F94BE4890049}" sibTransId="{0E77ABCC-AC2B-4BCB-B525-C99C5C38877C}"/>
    <dgm:cxn modelId="{198584A1-5855-4FF8-83C3-ADEBF2C6C00C}" type="presOf" srcId="{DD64EB60-84C9-4206-A9EA-B6157F1C2FD2}" destId="{20FD561D-148F-4D00-8D47-3D383BB22FC4}" srcOrd="1" destOrd="0" presId="urn:microsoft.com/office/officeart/2005/8/layout/cycle2"/>
    <dgm:cxn modelId="{D971BF84-A5B7-40BA-AAB2-AA6B0F16171E}" type="presOf" srcId="{7D03C536-F56F-40FF-B589-7E3763FCCD9A}" destId="{8309092B-86DB-463C-8E7A-49B54BBC9D1C}" srcOrd="0" destOrd="0" presId="urn:microsoft.com/office/officeart/2005/8/layout/cycle2"/>
    <dgm:cxn modelId="{A9CA07BE-790B-460A-896B-0A80929E5EB6}" type="presOf" srcId="{D8E3DC3C-5D8F-4AE5-B82E-A0BF907CA9F0}" destId="{9924CB7E-ACC1-4138-BAA4-B00902EBCCF0}" srcOrd="0" destOrd="0" presId="urn:microsoft.com/office/officeart/2005/8/layout/cycle2"/>
    <dgm:cxn modelId="{C5CCAD88-C139-4A15-AEDF-3CCEA63BB31E}" type="presOf" srcId="{89832D8F-FD31-400E-B481-11936AA7492E}" destId="{E1FC1B6B-56FA-4269-B7AF-9CD5DFFDB8CA}" srcOrd="0" destOrd="0" presId="urn:microsoft.com/office/officeart/2005/8/layout/cycle2"/>
    <dgm:cxn modelId="{A03FC13C-4E06-4786-8C59-D22309BBDC6A}" srcId="{B01DD048-887C-4EE3-8F0C-6D63DF805797}" destId="{A09AE8D3-F6BF-44B1-8946-C31FB18D4E5A}" srcOrd="3" destOrd="0" parTransId="{37CDA670-2C8B-4F3E-BDBA-269DD29F1F51}" sibTransId="{7D03C536-F56F-40FF-B589-7E3763FCCD9A}"/>
    <dgm:cxn modelId="{C4F0D315-2243-429C-BB9D-84B3C417D397}" type="presOf" srcId="{0E77ABCC-AC2B-4BCB-B525-C99C5C38877C}" destId="{03A926F6-F7C3-4CE5-9952-284E062FE568}" srcOrd="0" destOrd="0" presId="urn:microsoft.com/office/officeart/2005/8/layout/cycle2"/>
    <dgm:cxn modelId="{1DEDF7BD-2608-4042-AEE5-D05047F3D938}" type="presOf" srcId="{A09AE8D3-F6BF-44B1-8946-C31FB18D4E5A}" destId="{52DEF32D-7FAF-46C0-B259-68D034166B9C}" srcOrd="0" destOrd="0" presId="urn:microsoft.com/office/officeart/2005/8/layout/cycle2"/>
    <dgm:cxn modelId="{4C4FEBE4-11F8-4E53-9F00-5171DC1EF52D}" type="presOf" srcId="{0E77ABCC-AC2B-4BCB-B525-C99C5C38877C}" destId="{9605BECC-B3CC-49AC-871B-8238C42EB703}" srcOrd="1" destOrd="0" presId="urn:microsoft.com/office/officeart/2005/8/layout/cycle2"/>
    <dgm:cxn modelId="{FC1F3F42-E2B9-4EF9-8F42-84545DDF2728}" type="presOf" srcId="{B01DD048-887C-4EE3-8F0C-6D63DF805797}" destId="{1F1C4B02-A9B4-4C34-A6B2-3ACB081347A4}" srcOrd="0" destOrd="0" presId="urn:microsoft.com/office/officeart/2005/8/layout/cycle2"/>
    <dgm:cxn modelId="{FB5A7B49-9274-4538-96C9-CF465BEFCF5A}" srcId="{B01DD048-887C-4EE3-8F0C-6D63DF805797}" destId="{D8E3DC3C-5D8F-4AE5-B82E-A0BF907CA9F0}" srcOrd="4" destOrd="0" parTransId="{BE1E0626-F6E8-4CFC-BF86-51B3C5708304}" sibTransId="{731B8545-EABB-4DDD-B042-F16391EB241C}"/>
    <dgm:cxn modelId="{26BC7B2B-5393-42EC-A6A5-96273B93E40C}" type="presOf" srcId="{731B8545-EABB-4DDD-B042-F16391EB241C}" destId="{E7907874-AF9D-4BF2-A704-0FDF61DCDADE}" srcOrd="1" destOrd="0" presId="urn:microsoft.com/office/officeart/2005/8/layout/cycle2"/>
    <dgm:cxn modelId="{DBFBB9F5-6A21-4104-8710-469B398F07C8}" type="presOf" srcId="{B83FC418-F06C-426B-9425-55EC2B183EC5}" destId="{4A2133A8-756E-4484-A346-09D87B73A367}" srcOrd="1" destOrd="0" presId="urn:microsoft.com/office/officeart/2005/8/layout/cycle2"/>
    <dgm:cxn modelId="{38330A7F-CF55-48A8-BE9B-37ADF6B35A28}" type="presOf" srcId="{0CAEE6FD-FF97-41AF-A80D-28979124B182}" destId="{C72F81D5-E0D9-482B-B876-291E4F221953}" srcOrd="0" destOrd="0" presId="urn:microsoft.com/office/officeart/2005/8/layout/cycle2"/>
    <dgm:cxn modelId="{5BDCC263-4959-4508-A098-931F17F59A1B}" type="presOf" srcId="{B83FC418-F06C-426B-9425-55EC2B183EC5}" destId="{EFDE96C2-F5B4-4929-9D25-1EDEDB476EA7}" srcOrd="0" destOrd="0" presId="urn:microsoft.com/office/officeart/2005/8/layout/cycle2"/>
    <dgm:cxn modelId="{421B752C-CB62-47CC-95C4-08AD2404B235}" type="presOf" srcId="{731B8545-EABB-4DDD-B042-F16391EB241C}" destId="{9CF84395-2256-42F3-A8AD-217827E79B2F}" srcOrd="0" destOrd="0" presId="urn:microsoft.com/office/officeart/2005/8/layout/cycle2"/>
    <dgm:cxn modelId="{0931333E-0D3C-4865-BB85-D990F80771CF}" type="presOf" srcId="{5E5C485D-326D-4AD4-B8E4-C0A527FCF35E}" destId="{175A0B99-7067-4021-905B-A1F6832FBE25}" srcOrd="0" destOrd="0" presId="urn:microsoft.com/office/officeart/2005/8/layout/cycle2"/>
    <dgm:cxn modelId="{3AC8C66A-4F9F-4795-8E97-DE3F40EF06FF}" type="presParOf" srcId="{1F1C4B02-A9B4-4C34-A6B2-3ACB081347A4}" destId="{C72F81D5-E0D9-482B-B876-291E4F221953}" srcOrd="0" destOrd="0" presId="urn:microsoft.com/office/officeart/2005/8/layout/cycle2"/>
    <dgm:cxn modelId="{C2E92A61-89C0-48B6-B690-AD2D77018199}" type="presParOf" srcId="{1F1C4B02-A9B4-4C34-A6B2-3ACB081347A4}" destId="{EFDE96C2-F5B4-4929-9D25-1EDEDB476EA7}" srcOrd="1" destOrd="0" presId="urn:microsoft.com/office/officeart/2005/8/layout/cycle2"/>
    <dgm:cxn modelId="{C1F2C4C4-0FE2-4B24-8B5C-385B832ECFDA}" type="presParOf" srcId="{EFDE96C2-F5B4-4929-9D25-1EDEDB476EA7}" destId="{4A2133A8-756E-4484-A346-09D87B73A367}" srcOrd="0" destOrd="0" presId="urn:microsoft.com/office/officeart/2005/8/layout/cycle2"/>
    <dgm:cxn modelId="{80A5278C-66CE-45A4-828C-3A8B1714F52D}" type="presParOf" srcId="{1F1C4B02-A9B4-4C34-A6B2-3ACB081347A4}" destId="{175A0B99-7067-4021-905B-A1F6832FBE25}" srcOrd="2" destOrd="0" presId="urn:microsoft.com/office/officeart/2005/8/layout/cycle2"/>
    <dgm:cxn modelId="{5A312005-D403-442E-BB18-168950C4A797}" type="presParOf" srcId="{1F1C4B02-A9B4-4C34-A6B2-3ACB081347A4}" destId="{BDE4D275-338D-46B1-8CB2-2233EB8F6F39}" srcOrd="3" destOrd="0" presId="urn:microsoft.com/office/officeart/2005/8/layout/cycle2"/>
    <dgm:cxn modelId="{4D5EFAA7-26FB-420A-8AAF-0EF0A45640D4}" type="presParOf" srcId="{BDE4D275-338D-46B1-8CB2-2233EB8F6F39}" destId="{20FD561D-148F-4D00-8D47-3D383BB22FC4}" srcOrd="0" destOrd="0" presId="urn:microsoft.com/office/officeart/2005/8/layout/cycle2"/>
    <dgm:cxn modelId="{EC9D515B-5520-41EA-A8DC-489F6D0CF283}" type="presParOf" srcId="{1F1C4B02-A9B4-4C34-A6B2-3ACB081347A4}" destId="{E1FC1B6B-56FA-4269-B7AF-9CD5DFFDB8CA}" srcOrd="4" destOrd="0" presId="urn:microsoft.com/office/officeart/2005/8/layout/cycle2"/>
    <dgm:cxn modelId="{FF1B050F-DE6E-4A5E-AE97-7EA7BFC6D1AC}" type="presParOf" srcId="{1F1C4B02-A9B4-4C34-A6B2-3ACB081347A4}" destId="{03A926F6-F7C3-4CE5-9952-284E062FE568}" srcOrd="5" destOrd="0" presId="urn:microsoft.com/office/officeart/2005/8/layout/cycle2"/>
    <dgm:cxn modelId="{180584BE-2014-4B6E-8FF3-4BEF8752D8D8}" type="presParOf" srcId="{03A926F6-F7C3-4CE5-9952-284E062FE568}" destId="{9605BECC-B3CC-49AC-871B-8238C42EB703}" srcOrd="0" destOrd="0" presId="urn:microsoft.com/office/officeart/2005/8/layout/cycle2"/>
    <dgm:cxn modelId="{FE9EFAA8-0FDF-4D69-A670-D96A8C403742}" type="presParOf" srcId="{1F1C4B02-A9B4-4C34-A6B2-3ACB081347A4}" destId="{52DEF32D-7FAF-46C0-B259-68D034166B9C}" srcOrd="6" destOrd="0" presId="urn:microsoft.com/office/officeart/2005/8/layout/cycle2"/>
    <dgm:cxn modelId="{4BDAFB05-5252-4A18-81F9-B04C806D827E}" type="presParOf" srcId="{1F1C4B02-A9B4-4C34-A6B2-3ACB081347A4}" destId="{8309092B-86DB-463C-8E7A-49B54BBC9D1C}" srcOrd="7" destOrd="0" presId="urn:microsoft.com/office/officeart/2005/8/layout/cycle2"/>
    <dgm:cxn modelId="{7BEC22D1-90B4-469E-B84A-5219C3B156DA}" type="presParOf" srcId="{8309092B-86DB-463C-8E7A-49B54BBC9D1C}" destId="{A735A5AA-55FD-4461-87DA-CECF00DECAFB}" srcOrd="0" destOrd="0" presId="urn:microsoft.com/office/officeart/2005/8/layout/cycle2"/>
    <dgm:cxn modelId="{7310F373-B39B-4986-A410-67BD677BDB71}" type="presParOf" srcId="{1F1C4B02-A9B4-4C34-A6B2-3ACB081347A4}" destId="{9924CB7E-ACC1-4138-BAA4-B00902EBCCF0}" srcOrd="8" destOrd="0" presId="urn:microsoft.com/office/officeart/2005/8/layout/cycle2"/>
    <dgm:cxn modelId="{EC80CC60-CF9D-47AA-807E-5DBD449996A6}" type="presParOf" srcId="{1F1C4B02-A9B4-4C34-A6B2-3ACB081347A4}" destId="{9CF84395-2256-42F3-A8AD-217827E79B2F}" srcOrd="9" destOrd="0" presId="urn:microsoft.com/office/officeart/2005/8/layout/cycle2"/>
    <dgm:cxn modelId="{FC4B8C2B-F679-4885-BDAA-75F8BECF8A50}" type="presParOf" srcId="{9CF84395-2256-42F3-A8AD-217827E79B2F}" destId="{E7907874-AF9D-4BF2-A704-0FDF61DCDAD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24FA4-C85E-4B2A-9D26-A24084737B5C}">
      <dsp:nvSpPr>
        <dsp:cNvPr id="0" name=""/>
        <dsp:cNvSpPr/>
      </dsp:nvSpPr>
      <dsp:spPr>
        <a:xfrm>
          <a:off x="1709496" y="-36856"/>
          <a:ext cx="5818876" cy="5818876"/>
        </a:xfrm>
        <a:prstGeom prst="circularArrow">
          <a:avLst>
            <a:gd name="adj1" fmla="val 5544"/>
            <a:gd name="adj2" fmla="val 330680"/>
            <a:gd name="adj3" fmla="val 13750455"/>
            <a:gd name="adj4" fmla="val 17401485"/>
            <a:gd name="adj5" fmla="val 5757"/>
          </a:avLst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8759B6-AA55-4A82-9734-2A99048566B1}">
      <dsp:nvSpPr>
        <dsp:cNvPr id="0" name=""/>
        <dsp:cNvSpPr/>
      </dsp:nvSpPr>
      <dsp:spPr>
        <a:xfrm>
          <a:off x="3285080" y="1547"/>
          <a:ext cx="2754641" cy="1377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৭</a:t>
          </a:r>
          <a:r>
            <a:rPr lang="bn-IN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জুন</a:t>
          </a:r>
          <a:r>
            <a:rPr lang="en-US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১৯৪৭</a:t>
          </a:r>
          <a:r>
            <a:rPr lang="bn-BD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খ্রিস্টাব্দে </a:t>
          </a:r>
          <a:r>
            <a:rPr lang="en-US" sz="2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রাজশাহী</a:t>
          </a:r>
          <a:r>
            <a:rPr lang="en-US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জেলা</a:t>
          </a:r>
          <a:r>
            <a:rPr lang="en-US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য়</a:t>
          </a:r>
          <a:r>
            <a:rPr lang="bn-IN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r>
            <a:rPr lang="bn-BD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bn-BD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52315" y="68782"/>
        <a:ext cx="2620171" cy="1242850"/>
      </dsp:txXfrm>
    </dsp:sp>
    <dsp:sp modelId="{C47E5CF3-CEDE-4A83-ADB5-E5C1D21A1239}">
      <dsp:nvSpPr>
        <dsp:cNvPr id="0" name=""/>
        <dsp:cNvSpPr/>
      </dsp:nvSpPr>
      <dsp:spPr>
        <a:xfrm>
          <a:off x="6095532" y="1485160"/>
          <a:ext cx="2754641" cy="1377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পৈত্রিক</a:t>
          </a:r>
          <a:r>
            <a:rPr lang="en-US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নিবাস</a:t>
          </a:r>
          <a:r>
            <a:rPr lang="en-US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লক্ষীপুর</a:t>
          </a:r>
          <a:r>
            <a:rPr lang="bn-IN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জেলায়</a:t>
          </a:r>
          <a:r>
            <a:rPr lang="bn-IN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62767" y="1552395"/>
        <a:ext cx="2620171" cy="1242850"/>
      </dsp:txXfrm>
    </dsp:sp>
    <dsp:sp modelId="{2865743C-BC89-426E-BF1A-F6245AE705F1}">
      <dsp:nvSpPr>
        <dsp:cNvPr id="0" name=""/>
        <dsp:cNvSpPr/>
      </dsp:nvSpPr>
      <dsp:spPr>
        <a:xfrm>
          <a:off x="5741308" y="4033824"/>
          <a:ext cx="2754641" cy="1377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একে মোশাররফ হোসেন</a:t>
          </a:r>
          <a:r>
            <a:rPr lang="bn-BD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bn-IN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মরিয়মুন্নেসা বকুল</a:t>
          </a:r>
          <a:r>
            <a:rPr lang="bn-BD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bn-BD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08543" y="4101059"/>
        <a:ext cx="2620171" cy="1242850"/>
      </dsp:txXfrm>
    </dsp:sp>
    <dsp:sp modelId="{BED00DF4-E157-4CF1-BC38-AD27CDCC30B8}">
      <dsp:nvSpPr>
        <dsp:cNvPr id="0" name=""/>
        <dsp:cNvSpPr/>
      </dsp:nvSpPr>
      <dsp:spPr>
        <a:xfrm>
          <a:off x="1079052" y="4170044"/>
          <a:ext cx="2754641" cy="1377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বাংলাদেশের বিশিষ্ট ঔপন্যাসিক ও গল্পকার।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46287" y="4237279"/>
        <a:ext cx="2620171" cy="1242850"/>
      </dsp:txXfrm>
    </dsp:sp>
    <dsp:sp modelId="{F56A8AB9-92FA-4D94-BD86-6E1D3AD128B9}">
      <dsp:nvSpPr>
        <dsp:cNvPr id="0" name=""/>
        <dsp:cNvSpPr/>
      </dsp:nvSpPr>
      <dsp:spPr>
        <a:xfrm>
          <a:off x="309199" y="1610085"/>
          <a:ext cx="2754641" cy="1377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জলোচ্ছ্বাস, </a:t>
          </a:r>
          <a:r>
            <a:rPr lang="bn-IN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হাঙর নদী গ্রেনেড,</a:t>
          </a:r>
          <a:r>
            <a:rPr lang="bn-BD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মগ্ন চৈতন্যে শিস,</a:t>
          </a:r>
          <a:r>
            <a:rPr lang="bn-IN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পোকামাকড়ের ঘরবসতি</a:t>
          </a:r>
          <a:r>
            <a:rPr lang="bn-BD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মুক্তিযুদ্ধের গল্প ইত্যাদি।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6434" y="1677320"/>
        <a:ext cx="2620171" cy="12428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2E6921-C58C-434E-A796-09F5EF3166DA}">
      <dsp:nvSpPr>
        <dsp:cNvPr id="0" name=""/>
        <dsp:cNvSpPr/>
      </dsp:nvSpPr>
      <dsp:spPr>
        <a:xfrm>
          <a:off x="2950651" y="1599421"/>
          <a:ext cx="2831230" cy="201353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" tIns="635" rIns="635" bIns="635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65275" y="1894297"/>
        <a:ext cx="2001982" cy="1423786"/>
      </dsp:txXfrm>
    </dsp:sp>
    <dsp:sp modelId="{AFE82640-BA6B-41DC-A2BA-71D165DBAFCB}">
      <dsp:nvSpPr>
        <dsp:cNvPr id="0" name=""/>
        <dsp:cNvSpPr/>
      </dsp:nvSpPr>
      <dsp:spPr>
        <a:xfrm rot="16267492">
          <a:off x="4268909" y="1466164"/>
          <a:ext cx="238938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238938" y="1390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82405" y="1474100"/>
        <a:ext cx="11946" cy="11946"/>
      </dsp:txXfrm>
    </dsp:sp>
    <dsp:sp modelId="{2FBE332C-4760-455E-83D4-CD40EB3AB48C}">
      <dsp:nvSpPr>
        <dsp:cNvPr id="0" name=""/>
        <dsp:cNvSpPr/>
      </dsp:nvSpPr>
      <dsp:spPr>
        <a:xfrm>
          <a:off x="3145957" y="589"/>
          <a:ext cx="2516236" cy="136007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4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জন্মগ্রহণ করেন ১৮৮০ </a:t>
          </a:r>
          <a:endParaRPr lang="en-US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14451" y="199768"/>
        <a:ext cx="1779248" cy="961718"/>
      </dsp:txXfrm>
    </dsp:sp>
    <dsp:sp modelId="{18C2632C-52AC-4ED2-B8B8-8D71D4DE254A}">
      <dsp:nvSpPr>
        <dsp:cNvPr id="0" name=""/>
        <dsp:cNvSpPr/>
      </dsp:nvSpPr>
      <dsp:spPr>
        <a:xfrm rot="19960632">
          <a:off x="5461352" y="1793944"/>
          <a:ext cx="900311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900311" y="1390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89000" y="1785345"/>
        <a:ext cx="45015" cy="45015"/>
      </dsp:txXfrm>
    </dsp:sp>
    <dsp:sp modelId="{EF5DD14E-C883-4637-8414-7427D6054EED}">
      <dsp:nvSpPr>
        <dsp:cNvPr id="0" name=""/>
        <dsp:cNvSpPr/>
      </dsp:nvSpPr>
      <dsp:spPr>
        <a:xfrm>
          <a:off x="5979197" y="456580"/>
          <a:ext cx="2463071" cy="136007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রংপুর জেলার পা</a:t>
          </a:r>
          <a:r>
            <a:rPr lang="bn-BD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য়</a:t>
          </a:r>
          <a:r>
            <a:rPr lang="as-IN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রাবন্দ গ্রামে</a:t>
          </a:r>
          <a:endParaRPr lang="en-US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339905" y="655759"/>
        <a:ext cx="1741655" cy="961718"/>
      </dsp:txXfrm>
    </dsp:sp>
    <dsp:sp modelId="{AA3AC3C4-CAAB-4369-844C-3B2CE102F10D}">
      <dsp:nvSpPr>
        <dsp:cNvPr id="0" name=""/>
        <dsp:cNvSpPr/>
      </dsp:nvSpPr>
      <dsp:spPr>
        <a:xfrm rot="258178">
          <a:off x="5773476" y="2712809"/>
          <a:ext cx="389286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389286" y="1390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58387" y="2716986"/>
        <a:ext cx="19464" cy="19464"/>
      </dsp:txXfrm>
    </dsp:sp>
    <dsp:sp modelId="{7A60D62E-F56E-4442-9A8E-E7A507EE020D}">
      <dsp:nvSpPr>
        <dsp:cNvPr id="0" name=""/>
        <dsp:cNvSpPr/>
      </dsp:nvSpPr>
      <dsp:spPr>
        <a:xfrm>
          <a:off x="6148164" y="2160012"/>
          <a:ext cx="2652366" cy="136007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পিতা জহীরুদ্দিন মোহাম্মদ আবু আলী হা</a:t>
          </a:r>
          <a:r>
            <a:rPr lang="bn-BD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য়</a:t>
          </a:r>
          <a:r>
            <a:rPr lang="as-IN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দার সাবের </a:t>
          </a:r>
          <a:endParaRPr lang="en-US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36594" y="2359191"/>
        <a:ext cx="1875506" cy="961718"/>
      </dsp:txXfrm>
    </dsp:sp>
    <dsp:sp modelId="{4C119842-409B-4487-854E-4ABB8F6889AB}">
      <dsp:nvSpPr>
        <dsp:cNvPr id="0" name=""/>
        <dsp:cNvSpPr/>
      </dsp:nvSpPr>
      <dsp:spPr>
        <a:xfrm rot="2541912">
          <a:off x="5145175" y="3622575"/>
          <a:ext cx="701565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701565" y="1390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78419" y="3618945"/>
        <a:ext cx="35078" cy="35078"/>
      </dsp:txXfrm>
    </dsp:sp>
    <dsp:sp modelId="{8E9A7A5D-231C-4352-840E-1E19AD2E6E62}">
      <dsp:nvSpPr>
        <dsp:cNvPr id="0" name=""/>
        <dsp:cNvSpPr/>
      </dsp:nvSpPr>
      <dsp:spPr>
        <a:xfrm>
          <a:off x="5125765" y="3779578"/>
          <a:ext cx="2545478" cy="136007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4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মাতা রাহাতুন্নেসা সাবেরা চৌধুরানী</a:t>
          </a:r>
          <a:endParaRPr lang="en-US" sz="24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98542" y="3978757"/>
        <a:ext cx="1799924" cy="961718"/>
      </dsp:txXfrm>
    </dsp:sp>
    <dsp:sp modelId="{74751247-A38A-42DC-AC09-336B05BF65D4}">
      <dsp:nvSpPr>
        <dsp:cNvPr id="0" name=""/>
        <dsp:cNvSpPr/>
      </dsp:nvSpPr>
      <dsp:spPr>
        <a:xfrm rot="7616555">
          <a:off x="3220185" y="3718928"/>
          <a:ext cx="597724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597724" y="1390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504104" y="3717894"/>
        <a:ext cx="29886" cy="29886"/>
      </dsp:txXfrm>
    </dsp:sp>
    <dsp:sp modelId="{A3B18ADC-3220-4E6D-8AEE-24A9D8A32177}">
      <dsp:nvSpPr>
        <dsp:cNvPr id="0" name=""/>
        <dsp:cNvSpPr/>
      </dsp:nvSpPr>
      <dsp:spPr>
        <a:xfrm>
          <a:off x="1585207" y="3923123"/>
          <a:ext cx="2558739" cy="136007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4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দুই বোন করিমুননেসা ও হুমা</a:t>
          </a:r>
          <a:r>
            <a:rPr lang="bn-BD" sz="24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য়</a:t>
          </a:r>
          <a:r>
            <a:rPr lang="as-IN" sz="24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রা,</a:t>
          </a:r>
          <a:endParaRPr lang="en-US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59926" y="4122302"/>
        <a:ext cx="1809301" cy="961718"/>
      </dsp:txXfrm>
    </dsp:sp>
    <dsp:sp modelId="{680D8015-D453-4B5E-B326-5FA99682D0E0}">
      <dsp:nvSpPr>
        <dsp:cNvPr id="0" name=""/>
        <dsp:cNvSpPr/>
      </dsp:nvSpPr>
      <dsp:spPr>
        <a:xfrm rot="10164946">
          <a:off x="2777537" y="2868460"/>
          <a:ext cx="221468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221468" y="1390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882735" y="2876833"/>
        <a:ext cx="11073" cy="11073"/>
      </dsp:txXfrm>
    </dsp:sp>
    <dsp:sp modelId="{5D4C1DBB-553D-4C06-B10E-B43A4781F7F6}">
      <dsp:nvSpPr>
        <dsp:cNvPr id="0" name=""/>
        <dsp:cNvSpPr/>
      </dsp:nvSpPr>
      <dsp:spPr>
        <a:xfrm>
          <a:off x="332108" y="2444871"/>
          <a:ext cx="2516372" cy="136007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4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সৈয়দ সাখাওয়াত হোসেনের</a:t>
          </a:r>
          <a:endParaRPr lang="en-US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00622" y="2644050"/>
        <a:ext cx="1779344" cy="961718"/>
      </dsp:txXfrm>
    </dsp:sp>
    <dsp:sp modelId="{A2E8F7B1-7DE9-4C01-A8AF-97B2A23598A5}">
      <dsp:nvSpPr>
        <dsp:cNvPr id="0" name=""/>
        <dsp:cNvSpPr/>
      </dsp:nvSpPr>
      <dsp:spPr>
        <a:xfrm rot="12364270">
          <a:off x="2534646" y="1867615"/>
          <a:ext cx="701010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701010" y="1390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867626" y="1863999"/>
        <a:ext cx="35050" cy="35050"/>
      </dsp:txXfrm>
    </dsp:sp>
    <dsp:sp modelId="{F2D85BAA-B951-4969-9077-2E311DD55D47}">
      <dsp:nvSpPr>
        <dsp:cNvPr id="0" name=""/>
        <dsp:cNvSpPr/>
      </dsp:nvSpPr>
      <dsp:spPr>
        <a:xfrm>
          <a:off x="379353" y="591065"/>
          <a:ext cx="2516372" cy="136007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১৯৩২ সালে মৃত্যু বরণ করেন</a:t>
          </a:r>
          <a:endParaRPr lang="en-US" sz="27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47867" y="790244"/>
        <a:ext cx="1779344" cy="9617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F81D5-E0D9-482B-B876-291E4F221953}">
      <dsp:nvSpPr>
        <dsp:cNvPr id="0" name=""/>
        <dsp:cNvSpPr/>
      </dsp:nvSpPr>
      <dsp:spPr>
        <a:xfrm>
          <a:off x="2964104" y="77278"/>
          <a:ext cx="1857375" cy="162338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xa Bold" panose="02000000000000000000" pitchFamily="50" charset="0"/>
              <a:cs typeface="NikoshBAN" panose="02000000000000000000" pitchFamily="2" charset="0"/>
            </a:rPr>
            <a:t>Sultana’s Dream</a:t>
          </a:r>
          <a:endParaRPr lang="en-US" sz="2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36110" y="315017"/>
        <a:ext cx="1313363" cy="1147904"/>
      </dsp:txXfrm>
    </dsp:sp>
    <dsp:sp modelId="{EFDE96C2-F5B4-4929-9D25-1EDEDB476EA7}">
      <dsp:nvSpPr>
        <dsp:cNvPr id="0" name=""/>
        <dsp:cNvSpPr/>
      </dsp:nvSpPr>
      <dsp:spPr>
        <a:xfrm rot="1736682">
          <a:off x="4917309" y="1362549"/>
          <a:ext cx="797051" cy="6268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29054" y="1442415"/>
        <a:ext cx="608992" cy="376118"/>
      </dsp:txXfrm>
    </dsp:sp>
    <dsp:sp modelId="{175A0B99-7067-4021-905B-A1F6832FBE25}">
      <dsp:nvSpPr>
        <dsp:cNvPr id="0" name=""/>
        <dsp:cNvSpPr/>
      </dsp:nvSpPr>
      <dsp:spPr>
        <a:xfrm>
          <a:off x="5877579" y="1571574"/>
          <a:ext cx="1857375" cy="1857375"/>
        </a:xfrm>
        <a:prstGeom prst="ellipse">
          <a:avLst/>
        </a:prstGeom>
        <a:gradFill rotWithShape="0">
          <a:gsLst>
            <a:gs pos="0">
              <a:schemeClr val="accent4">
                <a:hueOff val="-415526"/>
                <a:satOff val="-1781"/>
                <a:lumOff val="2353"/>
                <a:alphaOff val="0"/>
                <a:tint val="96000"/>
                <a:lumMod val="100000"/>
              </a:schemeClr>
            </a:gs>
            <a:gs pos="78000">
              <a:schemeClr val="accent4">
                <a:hueOff val="-415526"/>
                <a:satOff val="-1781"/>
                <a:lumOff val="23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সুলতানার স্বপ্ন</a:t>
          </a:r>
          <a:endParaRPr lang="en-US" sz="2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49585" y="1843580"/>
        <a:ext cx="1313363" cy="1313363"/>
      </dsp:txXfrm>
    </dsp:sp>
    <dsp:sp modelId="{BDE4D275-338D-46B1-8CB2-2233EB8F6F39}">
      <dsp:nvSpPr>
        <dsp:cNvPr id="0" name=""/>
        <dsp:cNvSpPr/>
      </dsp:nvSpPr>
      <dsp:spPr>
        <a:xfrm rot="6201846">
          <a:off x="6238580" y="3532116"/>
          <a:ext cx="496169" cy="6268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15526"/>
                <a:satOff val="-1781"/>
                <a:lumOff val="2353"/>
                <a:alphaOff val="0"/>
                <a:tint val="96000"/>
                <a:lumMod val="100000"/>
              </a:schemeClr>
            </a:gs>
            <a:gs pos="78000">
              <a:schemeClr val="accent4">
                <a:hueOff val="-415526"/>
                <a:satOff val="-1781"/>
                <a:lumOff val="23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6330208" y="3585079"/>
        <a:ext cx="347318" cy="376118"/>
      </dsp:txXfrm>
    </dsp:sp>
    <dsp:sp modelId="{E1FC1B6B-56FA-4269-B7AF-9CD5DFFDB8CA}">
      <dsp:nvSpPr>
        <dsp:cNvPr id="0" name=""/>
        <dsp:cNvSpPr/>
      </dsp:nvSpPr>
      <dsp:spPr>
        <a:xfrm>
          <a:off x="5231884" y="4289471"/>
          <a:ext cx="1857375" cy="1857375"/>
        </a:xfrm>
        <a:prstGeom prst="ellipse">
          <a:avLst/>
        </a:prstGeom>
        <a:gradFill rotWithShape="0">
          <a:gsLst>
            <a:gs pos="0">
              <a:schemeClr val="accent4">
                <a:hueOff val="-831052"/>
                <a:satOff val="-3562"/>
                <a:lumOff val="4706"/>
                <a:alphaOff val="0"/>
                <a:tint val="96000"/>
                <a:lumMod val="100000"/>
              </a:schemeClr>
            </a:gs>
            <a:gs pos="78000">
              <a:schemeClr val="accent4">
                <a:hueOff val="-831052"/>
                <a:satOff val="-3562"/>
                <a:lumOff val="4706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পদ্মরাগ</a:t>
          </a:r>
          <a:endParaRPr lang="en-US" sz="2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03890" y="4561477"/>
        <a:ext cx="1313363" cy="1313363"/>
      </dsp:txXfrm>
    </dsp:sp>
    <dsp:sp modelId="{03A926F6-F7C3-4CE5-9952-284E062FE568}">
      <dsp:nvSpPr>
        <dsp:cNvPr id="0" name=""/>
        <dsp:cNvSpPr/>
      </dsp:nvSpPr>
      <dsp:spPr>
        <a:xfrm rot="10848882">
          <a:off x="3532946" y="4875899"/>
          <a:ext cx="1200727" cy="6268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831052"/>
                <a:satOff val="-3562"/>
                <a:lumOff val="4706"/>
                <a:alphaOff val="0"/>
                <a:tint val="96000"/>
                <a:lumMod val="100000"/>
              </a:schemeClr>
            </a:gs>
            <a:gs pos="78000">
              <a:schemeClr val="accent4">
                <a:hueOff val="-831052"/>
                <a:satOff val="-3562"/>
                <a:lumOff val="4706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720995" y="5002609"/>
        <a:ext cx="1012668" cy="376118"/>
      </dsp:txXfrm>
    </dsp:sp>
    <dsp:sp modelId="{52DEF32D-7FAF-46C0-B259-68D034166B9C}">
      <dsp:nvSpPr>
        <dsp:cNvPr id="0" name=""/>
        <dsp:cNvSpPr/>
      </dsp:nvSpPr>
      <dsp:spPr>
        <a:xfrm>
          <a:off x="1109402" y="4230849"/>
          <a:ext cx="1857375" cy="1857375"/>
        </a:xfrm>
        <a:prstGeom prst="ellipse">
          <a:avLst/>
        </a:prstGeom>
        <a:gradFill rotWithShape="0">
          <a:gsLst>
            <a:gs pos="0">
              <a:schemeClr val="accent4">
                <a:hueOff val="-1246577"/>
                <a:satOff val="-5343"/>
                <a:lumOff val="7059"/>
                <a:alphaOff val="0"/>
                <a:tint val="96000"/>
                <a:lumMod val="100000"/>
              </a:schemeClr>
            </a:gs>
            <a:gs pos="78000">
              <a:schemeClr val="accent4">
                <a:hueOff val="-1246577"/>
                <a:satOff val="-5343"/>
                <a:lumOff val="705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অবরোধবাসিনী</a:t>
          </a:r>
          <a:endParaRPr lang="en-US" sz="2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81408" y="4502855"/>
        <a:ext cx="1313363" cy="1313363"/>
      </dsp:txXfrm>
    </dsp:sp>
    <dsp:sp modelId="{8309092B-86DB-463C-8E7A-49B54BBC9D1C}">
      <dsp:nvSpPr>
        <dsp:cNvPr id="0" name=""/>
        <dsp:cNvSpPr/>
      </dsp:nvSpPr>
      <dsp:spPr>
        <a:xfrm rot="15357410">
          <a:off x="1495637" y="3555299"/>
          <a:ext cx="439172" cy="6268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246577"/>
                <a:satOff val="-5343"/>
                <a:lumOff val="7059"/>
                <a:alphaOff val="0"/>
                <a:tint val="96000"/>
                <a:lumMod val="100000"/>
              </a:schemeClr>
            </a:gs>
            <a:gs pos="78000">
              <a:schemeClr val="accent4">
                <a:hueOff val="-1246577"/>
                <a:satOff val="-5343"/>
                <a:lumOff val="705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577498" y="3744579"/>
        <a:ext cx="307420" cy="376118"/>
      </dsp:txXfrm>
    </dsp:sp>
    <dsp:sp modelId="{9924CB7E-ACC1-4138-BAA4-B00902EBCCF0}">
      <dsp:nvSpPr>
        <dsp:cNvPr id="0" name=""/>
        <dsp:cNvSpPr/>
      </dsp:nvSpPr>
      <dsp:spPr>
        <a:xfrm>
          <a:off x="457636" y="1625123"/>
          <a:ext cx="1857375" cy="1857375"/>
        </a:xfrm>
        <a:prstGeom prst="ellipse">
          <a:avLst/>
        </a:prstGeom>
        <a:gradFill rotWithShape="0">
          <a:gsLst>
            <a:gs pos="0">
              <a:schemeClr val="accent4">
                <a:hueOff val="-1662103"/>
                <a:satOff val="-7124"/>
                <a:lumOff val="9412"/>
                <a:alphaOff val="0"/>
                <a:tint val="96000"/>
                <a:lumMod val="100000"/>
              </a:schemeClr>
            </a:gs>
            <a:gs pos="78000">
              <a:schemeClr val="accent4">
                <a:hueOff val="-1662103"/>
                <a:satOff val="-7124"/>
                <a:lumOff val="941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মতিচুর</a:t>
          </a:r>
          <a:endParaRPr lang="en-US" sz="2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9642" y="1897129"/>
        <a:ext cx="1313363" cy="1313363"/>
      </dsp:txXfrm>
    </dsp:sp>
    <dsp:sp modelId="{9CF84395-2256-42F3-A8AD-217827E79B2F}">
      <dsp:nvSpPr>
        <dsp:cNvPr id="0" name=""/>
        <dsp:cNvSpPr/>
      </dsp:nvSpPr>
      <dsp:spPr>
        <a:xfrm rot="19584431">
          <a:off x="2325693" y="1406503"/>
          <a:ext cx="632112" cy="6268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662103"/>
                <a:satOff val="-7124"/>
                <a:lumOff val="9412"/>
                <a:alphaOff val="0"/>
                <a:tint val="96000"/>
                <a:lumMod val="100000"/>
              </a:schemeClr>
            </a:gs>
            <a:gs pos="78000">
              <a:schemeClr val="accent4">
                <a:hueOff val="-1662103"/>
                <a:satOff val="-7124"/>
                <a:lumOff val="941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41397" y="1583901"/>
        <a:ext cx="444053" cy="376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18872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9390" y="2404534"/>
            <a:ext cx="7572763" cy="1646302"/>
          </a:xfrm>
        </p:spPr>
        <p:txBody>
          <a:bodyPr anchor="b">
            <a:noAutofit/>
          </a:bodyPr>
          <a:lstStyle>
            <a:lvl1pPr algn="r">
              <a:defRPr sz="5265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9390" y="4050834"/>
            <a:ext cx="757276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45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5798-1AF5-4FD0-984D-4A3319014BC9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7A44D-84A1-4C13-9A6B-2A1DF3FF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5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2" y="609600"/>
            <a:ext cx="8381751" cy="3403600"/>
          </a:xfrm>
        </p:spPr>
        <p:txBody>
          <a:bodyPr anchor="ctr">
            <a:normAutofit/>
          </a:bodyPr>
          <a:lstStyle>
            <a:lvl1pPr algn="l">
              <a:defRPr sz="429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2" y="4470400"/>
            <a:ext cx="838175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5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577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879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050" y="609600"/>
            <a:ext cx="7891781" cy="3022600"/>
          </a:xfrm>
        </p:spPr>
        <p:txBody>
          <a:bodyPr anchor="ctr">
            <a:normAutofit/>
          </a:bodyPr>
          <a:lstStyle>
            <a:lvl1pPr algn="l">
              <a:defRPr sz="429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31985" y="3632200"/>
            <a:ext cx="7043911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45770" indent="0">
              <a:buFontTx/>
              <a:buNone/>
              <a:defRPr/>
            </a:lvl2pPr>
            <a:lvl3pPr marL="891540" indent="0">
              <a:buFontTx/>
              <a:buNone/>
              <a:defRPr/>
            </a:lvl3pPr>
            <a:lvl4pPr marL="1337310" indent="0">
              <a:buFontTx/>
              <a:buNone/>
              <a:defRPr/>
            </a:lvl4pPr>
            <a:lvl5pPr marL="178308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2" y="4470400"/>
            <a:ext cx="838175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5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577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28323" y="790378"/>
            <a:ext cx="594360" cy="584776"/>
          </a:xfrm>
          <a:prstGeom prst="rect">
            <a:avLst/>
          </a:prstGeom>
        </p:spPr>
        <p:txBody>
          <a:bodyPr vert="horz" lIns="89154" tIns="44577" rIns="89154" bIns="44577" rtlCol="0" anchor="ctr">
            <a:noAutofit/>
          </a:bodyPr>
          <a:lstStyle/>
          <a:p>
            <a:pPr lvl="0"/>
            <a:r>
              <a:rPr lang="en-US" sz="78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70686" y="2886556"/>
            <a:ext cx="594360" cy="584776"/>
          </a:xfrm>
          <a:prstGeom prst="rect">
            <a:avLst/>
          </a:prstGeom>
        </p:spPr>
        <p:txBody>
          <a:bodyPr vert="horz" lIns="89154" tIns="44577" rIns="89154" bIns="44577" rtlCol="0" anchor="ctr">
            <a:noAutofit/>
          </a:bodyPr>
          <a:lstStyle/>
          <a:p>
            <a:pPr lvl="0"/>
            <a:r>
              <a:rPr lang="en-US" sz="78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5550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2" y="1931988"/>
            <a:ext cx="8381751" cy="2595460"/>
          </a:xfrm>
        </p:spPr>
        <p:txBody>
          <a:bodyPr anchor="b">
            <a:normAutofit/>
          </a:bodyPr>
          <a:lstStyle>
            <a:lvl1pPr algn="l">
              <a:defRPr sz="429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2" y="4527448"/>
            <a:ext cx="838175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5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577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45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050" y="609600"/>
            <a:ext cx="7891781" cy="3022600"/>
          </a:xfrm>
        </p:spPr>
        <p:txBody>
          <a:bodyPr anchor="ctr">
            <a:normAutofit/>
          </a:bodyPr>
          <a:lstStyle>
            <a:lvl1pPr algn="l">
              <a:defRPr sz="429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9" y="4013200"/>
            <a:ext cx="838175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4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5770" indent="0">
              <a:buFontTx/>
              <a:buNone/>
              <a:defRPr/>
            </a:lvl2pPr>
            <a:lvl3pPr marL="891540" indent="0">
              <a:buFontTx/>
              <a:buNone/>
              <a:defRPr/>
            </a:lvl3pPr>
            <a:lvl4pPr marL="1337310" indent="0">
              <a:buFontTx/>
              <a:buNone/>
              <a:defRPr/>
            </a:lvl4pPr>
            <a:lvl5pPr marL="178308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2" y="4527448"/>
            <a:ext cx="838175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5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4577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28323" y="790378"/>
            <a:ext cx="594360" cy="584776"/>
          </a:xfrm>
          <a:prstGeom prst="rect">
            <a:avLst/>
          </a:prstGeom>
        </p:spPr>
        <p:txBody>
          <a:bodyPr vert="horz" lIns="89154" tIns="44577" rIns="89154" bIns="44577" rtlCol="0" anchor="ctr">
            <a:noAutofit/>
          </a:bodyPr>
          <a:lstStyle/>
          <a:p>
            <a:pPr lvl="0"/>
            <a:r>
              <a:rPr lang="en-US" sz="78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70686" y="2886556"/>
            <a:ext cx="594360" cy="584776"/>
          </a:xfrm>
          <a:prstGeom prst="rect">
            <a:avLst/>
          </a:prstGeom>
        </p:spPr>
        <p:txBody>
          <a:bodyPr vert="horz" lIns="89154" tIns="44577" rIns="89154" bIns="44577" rtlCol="0" anchor="ctr">
            <a:noAutofit/>
          </a:bodyPr>
          <a:lstStyle/>
          <a:p>
            <a:pPr lvl="0"/>
            <a:r>
              <a:rPr lang="en-US" sz="78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2397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654" y="609600"/>
            <a:ext cx="8373498" cy="3022600"/>
          </a:xfrm>
        </p:spPr>
        <p:txBody>
          <a:bodyPr anchor="ctr">
            <a:normAutofit/>
          </a:bodyPr>
          <a:lstStyle>
            <a:lvl1pPr algn="l">
              <a:defRPr sz="429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9" y="4013200"/>
            <a:ext cx="838175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40">
                <a:solidFill>
                  <a:schemeClr val="accent1"/>
                </a:solidFill>
              </a:defRPr>
            </a:lvl1pPr>
            <a:lvl2pPr marL="445770" indent="0">
              <a:buFontTx/>
              <a:buNone/>
              <a:defRPr/>
            </a:lvl2pPr>
            <a:lvl3pPr marL="891540" indent="0">
              <a:buFontTx/>
              <a:buNone/>
              <a:defRPr/>
            </a:lvl3pPr>
            <a:lvl4pPr marL="1337310" indent="0">
              <a:buFontTx/>
              <a:buNone/>
              <a:defRPr/>
            </a:lvl4pPr>
            <a:lvl5pPr marL="178308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2" y="4527448"/>
            <a:ext cx="838175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5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4577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538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5798-1AF5-4FD0-984D-4A3319014BC9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7A44D-84A1-4C13-9A6B-2A1DF3FF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8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68482" y="609600"/>
            <a:ext cx="1272124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2" y="609600"/>
            <a:ext cx="6883646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5798-1AF5-4FD0-984D-4A3319014BC9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7A44D-84A1-4C13-9A6B-2A1DF3FF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25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5798-1AF5-4FD0-984D-4A3319014BC9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7A44D-84A1-4C13-9A6B-2A1DF3FF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3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2" y="2700868"/>
            <a:ext cx="8381751" cy="1826581"/>
          </a:xfrm>
        </p:spPr>
        <p:txBody>
          <a:bodyPr anchor="b"/>
          <a:lstStyle>
            <a:lvl1pPr algn="l">
              <a:defRPr sz="39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2" y="4527448"/>
            <a:ext cx="8381751" cy="860400"/>
          </a:xfrm>
        </p:spPr>
        <p:txBody>
          <a:bodyPr anchor="t"/>
          <a:lstStyle>
            <a:lvl1pPr marL="0" indent="0" algn="l">
              <a:buNone/>
              <a:defRPr sz="19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4577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5798-1AF5-4FD0-984D-4A3319014BC9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7A44D-84A1-4C13-9A6B-2A1DF3FF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1" y="2160589"/>
            <a:ext cx="4079434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2721" y="2160590"/>
            <a:ext cx="4079433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5798-1AF5-4FD0-984D-4A3319014BC9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7A44D-84A1-4C13-9A6B-2A1DF3FF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89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852" y="2160983"/>
            <a:ext cx="4080982" cy="576262"/>
          </a:xfrm>
        </p:spPr>
        <p:txBody>
          <a:bodyPr anchor="b">
            <a:noAutofit/>
          </a:bodyPr>
          <a:lstStyle>
            <a:lvl1pPr marL="0" indent="0">
              <a:buNone/>
              <a:defRPr sz="2340" b="0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852" y="2737246"/>
            <a:ext cx="408098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1173" y="2160983"/>
            <a:ext cx="4080978" cy="576262"/>
          </a:xfrm>
        </p:spPr>
        <p:txBody>
          <a:bodyPr anchor="b">
            <a:noAutofit/>
          </a:bodyPr>
          <a:lstStyle>
            <a:lvl1pPr marL="0" indent="0">
              <a:buNone/>
              <a:defRPr sz="2340" b="0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61175" y="2737246"/>
            <a:ext cx="408097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5798-1AF5-4FD0-984D-4A3319014BC9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7A44D-84A1-4C13-9A6B-2A1DF3FF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3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1" y="609600"/>
            <a:ext cx="838175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5798-1AF5-4FD0-984D-4A3319014BC9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7A44D-84A1-4C13-9A6B-2A1DF3FF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94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5798-1AF5-4FD0-984D-4A3319014BC9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7A44D-84A1-4C13-9A6B-2A1DF3FF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3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1" y="1498604"/>
            <a:ext cx="3758165" cy="1278466"/>
          </a:xfrm>
        </p:spPr>
        <p:txBody>
          <a:bodyPr anchor="b">
            <a:normAutofit/>
          </a:bodyPr>
          <a:lstStyle>
            <a:lvl1pPr>
              <a:defRPr sz="19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450" y="514925"/>
            <a:ext cx="4400702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1" y="2777069"/>
            <a:ext cx="3758165" cy="2584449"/>
          </a:xfrm>
        </p:spPr>
        <p:txBody>
          <a:bodyPr>
            <a:normAutofit/>
          </a:bodyPr>
          <a:lstStyle>
            <a:lvl1pPr marL="0" indent="0">
              <a:buNone/>
              <a:defRPr sz="1365"/>
            </a:lvl1pPr>
            <a:lvl2pPr marL="445636" indent="0">
              <a:buNone/>
              <a:defRPr sz="1365"/>
            </a:lvl2pPr>
            <a:lvl3pPr marL="891273" indent="0">
              <a:buNone/>
              <a:defRPr sz="1170"/>
            </a:lvl3pPr>
            <a:lvl4pPr marL="1336909" indent="0">
              <a:buNone/>
              <a:defRPr sz="975"/>
            </a:lvl4pPr>
            <a:lvl5pPr marL="1782545" indent="0">
              <a:buNone/>
              <a:defRPr sz="975"/>
            </a:lvl5pPr>
            <a:lvl6pPr marL="2228181" indent="0">
              <a:buNone/>
              <a:defRPr sz="975"/>
            </a:lvl6pPr>
            <a:lvl7pPr marL="2673818" indent="0">
              <a:buNone/>
              <a:defRPr sz="975"/>
            </a:lvl7pPr>
            <a:lvl8pPr marL="3119454" indent="0">
              <a:buNone/>
              <a:defRPr sz="975"/>
            </a:lvl8pPr>
            <a:lvl9pPr marL="3565090" indent="0">
              <a:buNone/>
              <a:defRPr sz="9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5798-1AF5-4FD0-984D-4A3319014BC9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7A44D-84A1-4C13-9A6B-2A1DF3FF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29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1" y="4800600"/>
            <a:ext cx="8381750" cy="566738"/>
          </a:xfrm>
        </p:spPr>
        <p:txBody>
          <a:bodyPr anchor="b">
            <a:normAutofit/>
          </a:bodyPr>
          <a:lstStyle>
            <a:lvl1pPr algn="l">
              <a:defRPr sz="234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401" y="609600"/>
            <a:ext cx="838175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560"/>
            </a:lvl1pPr>
            <a:lvl2pPr marL="445770" indent="0">
              <a:buNone/>
              <a:defRPr sz="1560"/>
            </a:lvl2pPr>
            <a:lvl3pPr marL="891540" indent="0">
              <a:buNone/>
              <a:defRPr sz="1560"/>
            </a:lvl3pPr>
            <a:lvl4pPr marL="1337310" indent="0">
              <a:buNone/>
              <a:defRPr sz="1560"/>
            </a:lvl4pPr>
            <a:lvl5pPr marL="1783080" indent="0">
              <a:buNone/>
              <a:defRPr sz="1560"/>
            </a:lvl5pPr>
            <a:lvl6pPr marL="2228850" indent="0">
              <a:buNone/>
              <a:defRPr sz="1560"/>
            </a:lvl6pPr>
            <a:lvl7pPr marL="2674620" indent="0">
              <a:buNone/>
              <a:defRPr sz="1560"/>
            </a:lvl7pPr>
            <a:lvl8pPr marL="3120390" indent="0">
              <a:buNone/>
              <a:defRPr sz="1560"/>
            </a:lvl8pPr>
            <a:lvl9pPr marL="3566160" indent="0">
              <a:buNone/>
              <a:defRPr sz="156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1" y="5367338"/>
            <a:ext cx="8381750" cy="674024"/>
          </a:xfrm>
        </p:spPr>
        <p:txBody>
          <a:bodyPr>
            <a:normAutofit/>
          </a:bodyPr>
          <a:lstStyle>
            <a:lvl1pPr marL="0" indent="0">
              <a:buNone/>
              <a:defRPr sz="1170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7A44D-84A1-4C13-9A6B-2A1DF3FFAB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5798-1AF5-4FD0-984D-4A3319014BC9}" type="datetimeFigureOut">
              <a:rPr lang="en-US" smtClean="0"/>
              <a:t>6/13/2021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32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18872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1" y="609600"/>
            <a:ext cx="838175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1" y="2160590"/>
            <a:ext cx="838175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25005" y="6041363"/>
            <a:ext cx="889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0400" y="6041363"/>
            <a:ext cx="61401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897" y="6041363"/>
            <a:ext cx="666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78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6200" y="0"/>
            <a:ext cx="355600" cy="6858000"/>
            <a:chOff x="0" y="0"/>
            <a:chExt cx="355600" cy="6858000"/>
          </a:xfrm>
        </p:grpSpPr>
        <p:sp>
          <p:nvSpPr>
            <p:cNvPr id="29" name="Flowchart: Collate 28"/>
            <p:cNvSpPr/>
            <p:nvPr userDrawn="1"/>
          </p:nvSpPr>
          <p:spPr>
            <a:xfrm>
              <a:off x="127000" y="0"/>
              <a:ext cx="88900" cy="6858000"/>
            </a:xfrm>
            <a:prstGeom prst="flowChartCollat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Sun 29"/>
            <p:cNvSpPr/>
            <p:nvPr userDrawn="1"/>
          </p:nvSpPr>
          <p:spPr>
            <a:xfrm>
              <a:off x="0" y="3276600"/>
              <a:ext cx="355600" cy="342900"/>
            </a:xfrm>
            <a:prstGeom prst="sun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 userDrawn="1"/>
        </p:nvGrpSpPr>
        <p:grpSpPr>
          <a:xfrm>
            <a:off x="11461750" y="19050"/>
            <a:ext cx="355600" cy="6858000"/>
            <a:chOff x="11626850" y="19050"/>
            <a:chExt cx="355600" cy="6858000"/>
          </a:xfrm>
        </p:grpSpPr>
        <p:sp>
          <p:nvSpPr>
            <p:cNvPr id="32" name="Flowchart: Collate 31"/>
            <p:cNvSpPr/>
            <p:nvPr userDrawn="1"/>
          </p:nvSpPr>
          <p:spPr>
            <a:xfrm>
              <a:off x="11760200" y="19050"/>
              <a:ext cx="88900" cy="6858000"/>
            </a:xfrm>
            <a:prstGeom prst="flowChartCollat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Sun 32"/>
            <p:cNvSpPr/>
            <p:nvPr userDrawn="1"/>
          </p:nvSpPr>
          <p:spPr>
            <a:xfrm>
              <a:off x="11626850" y="3257550"/>
              <a:ext cx="355600" cy="342900"/>
            </a:xfrm>
            <a:prstGeom prst="sun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 userDrawn="1"/>
        </p:nvGrpSpPr>
        <p:grpSpPr>
          <a:xfrm rot="5400000">
            <a:off x="5759450" y="-5651498"/>
            <a:ext cx="400050" cy="11741150"/>
            <a:chOff x="4940" y="0"/>
            <a:chExt cx="311150" cy="6858000"/>
          </a:xfrm>
        </p:grpSpPr>
        <p:sp>
          <p:nvSpPr>
            <p:cNvPr id="35" name="Flowchart: Collate 34"/>
            <p:cNvSpPr/>
            <p:nvPr userDrawn="1"/>
          </p:nvSpPr>
          <p:spPr>
            <a:xfrm>
              <a:off x="127000" y="0"/>
              <a:ext cx="88900" cy="6858000"/>
            </a:xfrm>
            <a:prstGeom prst="flowChartCollat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36" name="Sun 35"/>
            <p:cNvSpPr/>
            <p:nvPr userDrawn="1"/>
          </p:nvSpPr>
          <p:spPr>
            <a:xfrm>
              <a:off x="4940" y="3319584"/>
              <a:ext cx="311150" cy="192870"/>
            </a:xfrm>
            <a:prstGeom prst="sun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37" name="Group 36"/>
          <p:cNvGrpSpPr/>
          <p:nvPr userDrawn="1"/>
        </p:nvGrpSpPr>
        <p:grpSpPr>
          <a:xfrm rot="5400000">
            <a:off x="5734050" y="787400"/>
            <a:ext cx="400050" cy="11741150"/>
            <a:chOff x="4940" y="0"/>
            <a:chExt cx="311150" cy="6858000"/>
          </a:xfrm>
        </p:grpSpPr>
        <p:sp>
          <p:nvSpPr>
            <p:cNvPr id="38" name="Flowchart: Collate 37"/>
            <p:cNvSpPr/>
            <p:nvPr userDrawn="1"/>
          </p:nvSpPr>
          <p:spPr>
            <a:xfrm>
              <a:off x="127000" y="0"/>
              <a:ext cx="88900" cy="6858000"/>
            </a:xfrm>
            <a:prstGeom prst="flowChartCollat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Sun 38"/>
            <p:cNvSpPr/>
            <p:nvPr userDrawn="1"/>
          </p:nvSpPr>
          <p:spPr>
            <a:xfrm>
              <a:off x="4940" y="3319584"/>
              <a:ext cx="311150" cy="192870"/>
            </a:xfrm>
            <a:prstGeom prst="sun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420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45770" rtl="0" eaLnBrk="1" latinLnBrk="0" hangingPunct="1">
        <a:spcBef>
          <a:spcPct val="0"/>
        </a:spcBef>
        <a:buNone/>
        <a:defRPr sz="351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34328" indent="-334328" algn="l" defTabSz="445770" rtl="0" eaLnBrk="1" latinLnBrk="0" hangingPunct="1">
        <a:spcBef>
          <a:spcPts val="97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5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4376" indent="-278606" algn="l" defTabSz="445770" rtl="0" eaLnBrk="1" latinLnBrk="0" hangingPunct="1">
        <a:spcBef>
          <a:spcPts val="97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14425" indent="-222885" algn="l" defTabSz="445770" rtl="0" eaLnBrk="1" latinLnBrk="0" hangingPunct="1">
        <a:spcBef>
          <a:spcPts val="97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6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60195" indent="-222885" algn="l" defTabSz="445770" rtl="0" eaLnBrk="1" latinLnBrk="0" hangingPunct="1">
        <a:spcBef>
          <a:spcPts val="97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7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05965" indent="-222885" algn="l" defTabSz="445770" rtl="0" eaLnBrk="1" latinLnBrk="0" hangingPunct="1">
        <a:spcBef>
          <a:spcPts val="97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7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451735" indent="-222885" algn="l" defTabSz="445770" rtl="0" eaLnBrk="1" latinLnBrk="0" hangingPunct="1">
        <a:spcBef>
          <a:spcPts val="97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7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897505" indent="-222885" algn="l" defTabSz="445770" rtl="0" eaLnBrk="1" latinLnBrk="0" hangingPunct="1">
        <a:spcBef>
          <a:spcPts val="97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7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343275" indent="-222885" algn="l" defTabSz="445770" rtl="0" eaLnBrk="1" latinLnBrk="0" hangingPunct="1">
        <a:spcBef>
          <a:spcPts val="97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7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789045" indent="-222885" algn="l" defTabSz="445770" rtl="0" eaLnBrk="1" latinLnBrk="0" hangingPunct="1">
        <a:spcBef>
          <a:spcPts val="975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7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577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44577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44577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44577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44577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44577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44577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44577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44577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000" y="1519707"/>
            <a:ext cx="4390769" cy="49197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5" name="Rounded Rectangle 4"/>
          <p:cNvSpPr/>
          <p:nvPr/>
        </p:nvSpPr>
        <p:spPr>
          <a:xfrm>
            <a:off x="274321" y="355672"/>
            <a:ext cx="11338559" cy="93755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মালিয়ারা- মহিরা-মহিরাহিখাইন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bn-BD" sz="4400" b="1" dirty="0">
                <a:ln w="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ক্লা</a:t>
            </a:r>
            <a:r>
              <a:rPr lang="en-US" sz="4400" b="1" dirty="0" err="1">
                <a:ln w="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bn-BD" sz="4400" b="1" dirty="0">
                <a:ln w="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সবাইকে </a:t>
            </a:r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7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30670623"/>
              </p:ext>
            </p:extLst>
          </p:nvPr>
        </p:nvGraphicFramePr>
        <p:xfrm>
          <a:off x="1803777" y="1169538"/>
          <a:ext cx="8800531" cy="528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71750" y="341195"/>
            <a:ext cx="3712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রোকেয়ার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93276" y="4718292"/>
            <a:ext cx="2093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রোকেয়া সাখাওয়াত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58855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2E6921-C58C-434E-A796-09F5EF3166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052E6921-C58C-434E-A796-09F5EF3166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E82640-BA6B-41DC-A2BA-71D165DBA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AFE82640-BA6B-41DC-A2BA-71D165DBAF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BE332C-4760-455E-83D4-CD40EB3AB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2">
                                            <p:graphicEl>
                                              <a:dgm id="{2FBE332C-4760-455E-83D4-CD40EB3AB4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C2632C-52AC-4ED2-B8B8-8D71D4DE2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18C2632C-52AC-4ED2-B8B8-8D71D4DE25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5DD14E-C883-4637-8414-7427D6054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2">
                                            <p:graphicEl>
                                              <a:dgm id="{EF5DD14E-C883-4637-8414-7427D6054E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3AC3C4-CAAB-4369-844C-3B2CE102F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AA3AC3C4-CAAB-4369-844C-3B2CE102F1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60D62E-F56E-4442-9A8E-E7A507EE0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2">
                                            <p:graphicEl>
                                              <a:dgm id="{7A60D62E-F56E-4442-9A8E-E7A507EE02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119842-409B-4487-854E-4ABB8F688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4C119842-409B-4487-854E-4ABB8F6889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9A7A5D-231C-4352-840E-1E19AD2E6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2">
                                            <p:graphicEl>
                                              <a:dgm id="{8E9A7A5D-231C-4352-840E-1E19AD2E6E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751247-A38A-42DC-AC09-336B05BF6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74751247-A38A-42DC-AC09-336B05BF65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B18ADC-3220-4E6D-8AEE-24A9D8A32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2">
                                            <p:graphicEl>
                                              <a:dgm id="{A3B18ADC-3220-4E6D-8AEE-24A9D8A321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0D8015-D453-4B5E-B326-5FA99682D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680D8015-D453-4B5E-B326-5FA99682D0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4C1DBB-553D-4C06-B10E-B43A4781F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2000"/>
                                        <p:tgtEl>
                                          <p:spTgt spid="2">
                                            <p:graphicEl>
                                              <a:dgm id="{5D4C1DBB-553D-4C06-B10E-B43A4781F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E8F7B1-7DE9-4C01-A8AF-97B2A2359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2000"/>
                                        <p:tgtEl>
                                          <p:spTgt spid="2">
                                            <p:graphicEl>
                                              <a:dgm id="{A2E8F7B1-7DE9-4C01-A8AF-97B2A23598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D85BAA-B951-4969-9077-2E311DD55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2000"/>
                                        <p:tgtEl>
                                          <p:spTgt spid="2">
                                            <p:graphicEl>
                                              <a:dgm id="{F2D85BAA-B951-4969-9077-2E311DD55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" t="3784" r="3420" b="3937"/>
          <a:stretch/>
        </p:blipFill>
        <p:spPr>
          <a:xfrm>
            <a:off x="238581" y="274081"/>
            <a:ext cx="11338882" cy="63537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3943" y="4992625"/>
            <a:ext cx="10715223" cy="141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7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বেগম রোকেয়ার পরিবারে পর্দা প্রথার এতই কড়াকড়ি ছিল</a:t>
            </a:r>
            <a:r>
              <a:rPr lang="bn-BD" sz="27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যে,</a:t>
            </a:r>
            <a:r>
              <a:rPr lang="as-IN" sz="27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স্কুল কলেজের আঙিনায় পা বাড়ানোর সৌভাগ্য বেগম রোকেয়ার </a:t>
            </a:r>
            <a:r>
              <a:rPr lang="as-IN" sz="273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হয়নি।</a:t>
            </a:r>
            <a:r>
              <a:rPr lang="en-US" sz="273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3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তবে </a:t>
            </a:r>
            <a:r>
              <a:rPr lang="as-IN" sz="27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রোকেয়ার </a:t>
            </a:r>
            <a:r>
              <a:rPr lang="as-IN" sz="31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 ভাই ইব্রাহীম সাবের </a:t>
            </a:r>
            <a:r>
              <a:rPr lang="as-IN" sz="27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আধুনিক মনস্ক ছিলেন। তিনি রোকেয়া ও করিমুননেসাকে ঘরেই গোপনে বাংলা ও ইংরেজি শেখাতেন।</a:t>
            </a:r>
            <a:endParaRPr lang="bn-BD" sz="273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98770" y="552794"/>
            <a:ext cx="2774762" cy="3600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755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লেখাপড়া</a:t>
            </a:r>
            <a:r>
              <a:rPr lang="en-US" sz="1755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2" t="38671"/>
          <a:stretch/>
        </p:blipFill>
        <p:spPr>
          <a:xfrm>
            <a:off x="4317375" y="1303106"/>
            <a:ext cx="3368357" cy="3475660"/>
          </a:xfrm>
          <a:prstGeom prst="roundRect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09336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0" t="3784" r="3420" b="3937"/>
          <a:stretch/>
        </p:blipFill>
        <p:spPr>
          <a:xfrm>
            <a:off x="238581" y="274081"/>
            <a:ext cx="11338882" cy="6353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63400" y="5117368"/>
            <a:ext cx="109730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১৮৯৬ সালে ১৬ বছর ব</a:t>
            </a:r>
            <a:r>
              <a:rPr lang="bn-BD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 ভাগলপুরের ডেপুটি ম্যাজিস্ট্রেট উর্দুভাষী ও বিপত্মীক </a:t>
            </a:r>
            <a:r>
              <a:rPr lang="as-I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সৈয়দ সাখাওয়াত হোসেনের</a:t>
            </a:r>
            <a:r>
              <a:rPr lang="as-IN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সঙ্গে বিবাহ বন্ধনে আবদ্ধ হন বেগম রোকেয়া। বি</a:t>
            </a:r>
            <a:r>
              <a:rPr lang="bn-BD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পর তিনি </a:t>
            </a:r>
            <a:r>
              <a:rPr lang="as-I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'বেগম রোকে</a:t>
            </a:r>
            <a:r>
              <a:rPr lang="bn-BD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সাখাও</a:t>
            </a:r>
            <a:r>
              <a:rPr lang="bn-BD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হোসেন'</a:t>
            </a:r>
            <a:r>
              <a:rPr lang="as-IN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নামে পরিচিত হন।</a:t>
            </a:r>
            <a:endParaRPr lang="bn-BD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94329" y="616032"/>
            <a:ext cx="2871493" cy="3600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1755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সংসার জীবন </a:t>
            </a:r>
            <a:endParaRPr lang="en-US" sz="1755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159" y="1179964"/>
            <a:ext cx="3174663" cy="3673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94620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302" y="2291869"/>
            <a:ext cx="2026381" cy="2311918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677544" y="4503297"/>
            <a:ext cx="2335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 রচনা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36054984"/>
              </p:ext>
            </p:extLst>
          </p:nvPr>
        </p:nvGraphicFramePr>
        <p:xfrm>
          <a:off x="1741425" y="245615"/>
          <a:ext cx="7924800" cy="6146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269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2F81D5-E0D9-482B-B876-291E4F221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C72F81D5-E0D9-482B-B876-291E4F2219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DE96C2-F5B4-4929-9D25-1EDEDB476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EFDE96C2-F5B4-4929-9D25-1EDEDB476E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5A0B99-7067-4021-905B-A1F6832FB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>
                                            <p:graphicEl>
                                              <a:dgm id="{175A0B99-7067-4021-905B-A1F6832FBE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E4D275-338D-46B1-8CB2-2233EB8F6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>
                                            <p:graphicEl>
                                              <a:dgm id="{BDE4D275-338D-46B1-8CB2-2233EB8F6F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FC1B6B-56FA-4269-B7AF-9CD5DFFDB8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">
                                            <p:graphicEl>
                                              <a:dgm id="{E1FC1B6B-56FA-4269-B7AF-9CD5DFFDB8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A926F6-F7C3-4CE5-9952-284E062FE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5">
                                            <p:graphicEl>
                                              <a:dgm id="{03A926F6-F7C3-4CE5-9952-284E062FE5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DEF32D-7FAF-46C0-B259-68D034166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5">
                                            <p:graphicEl>
                                              <a:dgm id="{52DEF32D-7FAF-46C0-B259-68D034166B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09092B-86DB-463C-8E7A-49B54BBC9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5">
                                            <p:graphicEl>
                                              <a:dgm id="{8309092B-86DB-463C-8E7A-49B54BBC9D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24CB7E-ACC1-4138-BAA4-B00902EBC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5">
                                            <p:graphicEl>
                                              <a:dgm id="{9924CB7E-ACC1-4138-BAA4-B00902EBCC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F84395-2256-42F3-A8AD-217827E79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5">
                                            <p:graphicEl>
                                              <a:dgm id="{9CF84395-2256-42F3-A8AD-217827E79B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34654" y="366678"/>
            <a:ext cx="1701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সমাজসেবা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30038" y="4903314"/>
            <a:ext cx="10310340" cy="15304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as-IN" sz="273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3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১৯০৯ সালে সাখাও</a:t>
            </a:r>
            <a:r>
              <a:rPr lang="bn-BD" sz="273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73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হোসেন মৃত্যুবরণ করেন। এর পাঁচ মাস পর রোকেয়া </a:t>
            </a:r>
            <a:r>
              <a:rPr lang="as-IN" sz="312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সাখাওয়াত মেমোরিয়াল গার্লস স্কুল</a:t>
            </a:r>
            <a:r>
              <a:rPr lang="as-IN" sz="273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নামে একটি মেয়েদের স্কুল প্রতিষ্ঠা করেন ভাগলপুরে</a:t>
            </a:r>
            <a:r>
              <a:rPr lang="bn-BD" sz="273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73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১৯১৬ সালে তিনি মুসলিম বাঙালি নারীদের সংগঠন </a:t>
            </a:r>
            <a:r>
              <a:rPr lang="as-IN" sz="312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আঞ্জুমানে খাওয়াতিনে ইসলাম </a:t>
            </a:r>
            <a:r>
              <a:rPr lang="as-IN" sz="273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 করেন</a:t>
            </a:r>
            <a:r>
              <a:rPr lang="bn-BD" sz="273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628" r="718"/>
          <a:stretch/>
        </p:blipFill>
        <p:spPr>
          <a:xfrm>
            <a:off x="2749104" y="1013010"/>
            <a:ext cx="5613846" cy="3713868"/>
          </a:xfrm>
          <a:prstGeom prst="roundRect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03042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040" y="375706"/>
            <a:ext cx="1010412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197160">
              <a:defRPr/>
            </a:pPr>
            <a:r>
              <a:rPr lang="bn-BD" sz="4000" dirty="0">
                <a:ln w="0"/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 শব্দের অর্থ জেনে নেই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5416" y="1744105"/>
            <a:ext cx="131287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প্রভূত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65450" y="5365844"/>
            <a:ext cx="438340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ভাগ, অংশ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5589" y="3438377"/>
            <a:ext cx="175253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ভূসম্পত্তি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32081" y="3344822"/>
            <a:ext cx="378904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জমিজমা।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55167" y="2887132"/>
            <a:ext cx="10451160" cy="85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55167" y="4869474"/>
            <a:ext cx="10327005" cy="124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46707" y="5408033"/>
            <a:ext cx="1634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খন্ড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99777" y="1804105"/>
            <a:ext cx="185737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প্রচুর।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895" y="1119998"/>
            <a:ext cx="2773211" cy="1658404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895" y="4963425"/>
            <a:ext cx="2716954" cy="153554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895" y="3015379"/>
            <a:ext cx="2773212" cy="1745365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014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98040" y="5220383"/>
            <a:ext cx="6959173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‘রোকেয়া সাখাওয়াত’ হোসেনের পরিচয়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লেখ।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772125" y="195878"/>
            <a:ext cx="36110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" t="4883" r="2582" b="15118"/>
          <a:stretch/>
        </p:blipFill>
        <p:spPr>
          <a:xfrm>
            <a:off x="3923629" y="1771748"/>
            <a:ext cx="4039513" cy="2980761"/>
          </a:xfrm>
          <a:prstGeom prst="roundRect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38803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63758" y="535498"/>
            <a:ext cx="17139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4" t="10516" r="25258" b="32582"/>
          <a:stretch/>
        </p:blipFill>
        <p:spPr>
          <a:xfrm>
            <a:off x="3392510" y="1480756"/>
            <a:ext cx="4710090" cy="3804740"/>
          </a:xfrm>
          <a:prstGeom prst="roundRect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247448" y="5584423"/>
            <a:ext cx="8691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 মুক্তির আন্দোলনে রোকেয়ার অবদান </a:t>
            </a:r>
            <a:r>
              <a:rPr lang="bn-BD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সমুহ বর্ণনা কর।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494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39159" y="433142"/>
            <a:ext cx="16482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4" name="Rectangle 3"/>
          <p:cNvSpPr/>
          <p:nvPr/>
        </p:nvSpPr>
        <p:spPr>
          <a:xfrm>
            <a:off x="963129" y="2768603"/>
            <a:ext cx="8085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বেগম রোকেয়া সাখাওয়াত হোসেনের গ্রামের বাড়ি কোথায়? 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963129" y="3398726"/>
            <a:ext cx="71897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বেগম রোকেয়া সাখাওয়াতের দুইটি বই এর নাম কী? 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913616" y="4056539"/>
            <a:ext cx="6750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রোকেয়ার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 মহিলা সংগঠনের নাম 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21797" y="2074646"/>
            <a:ext cx="7635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বেগম রোকেয়া সাখাওয়াত হোসেনের জন্ম কত তারিখে? 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963129" y="4723328"/>
            <a:ext cx="73340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রোকেয়ার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সাখাওয়াত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হোসেনরা কয় ভাই বোন ছিল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72129" y="5426489"/>
            <a:ext cx="78838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রোকেয়ার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সাখাওয়াত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 কত সালে মৃত্যু বরণ করেন?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812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1" y="1391623"/>
            <a:ext cx="5560231" cy="34751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6235" y="5456477"/>
            <a:ext cx="8028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4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 সমাজ গঠনে নারীর ভূমিকা বিশ্লেষণ কর।</a:t>
            </a:r>
            <a:endParaRPr lang="en-US" sz="40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2837" y="560626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05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3013" y="1298465"/>
            <a:ext cx="2091401" cy="702690"/>
          </a:xfrm>
          <a:blipFill>
            <a:blip r:embed="rId3"/>
            <a:tile tx="0" ty="0" sx="100000" sy="100000" flip="none" algn="tl"/>
          </a:blipFill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6603" y="2340428"/>
            <a:ext cx="3657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মোঃ নিজাম উদ্দিন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1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সহকারী শিক্ষক (কম্পিউটার শিক্ষা)</a:t>
            </a:r>
            <a:br>
              <a:rPr lang="bn-IN" sz="1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1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মালিয়ারা- মহিরা-মহিরাহিখাইন উ</a:t>
            </a:r>
            <a:r>
              <a:rPr lang="en-US" sz="1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চ্চ</a:t>
            </a:r>
            <a:r>
              <a:rPr lang="en-US" sz="1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1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দ্যালয়</a:t>
            </a:r>
            <a:r>
              <a:rPr lang="bn-IN" sz="1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1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1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পটিয়া, চট্টগ্রাম।</a:t>
            </a:r>
            <a:endParaRPr lang="bn-BD" sz="1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মোবাইলঃ ০১৮১৪৪৩২০২১</a:t>
            </a:r>
            <a:endParaRPr lang="en-US" sz="1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ইমেলঃ</a:t>
            </a:r>
            <a:r>
              <a:rPr lang="en-US" sz="1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mdnizamuddin20@gmail.com</a:t>
            </a:r>
            <a:endParaRPr lang="bn-IN" sz="1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708" y="1649810"/>
            <a:ext cx="1701420" cy="2027454"/>
          </a:xfrm>
          <a:prstGeom prst="rect">
            <a:avLst/>
          </a:prstGeom>
        </p:spPr>
      </p:pic>
      <p:pic>
        <p:nvPicPr>
          <p:cNvPr id="7" name="Picture 6" descr="Shikkhok Batayon Registration &amp; Login | শিক্ষক বাতায়ন নিবন্ধন">
            <a:extLst>
              <a:ext uri="{FF2B5EF4-FFF2-40B4-BE49-F238E27FC236}">
                <a16:creationId xmlns:a16="http://schemas.microsoft.com/office/drawing/2014/main" id="{5CCE9875-E412-4481-B65D-DE2BC253A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48" b="94643" l="3667" r="95000">
                        <a14:foregroundMark x1="9667" y1="50595" x2="17000" y2="65476"/>
                        <a14:foregroundMark x1="17000" y1="65476" x2="24667" y2="69643"/>
                        <a14:foregroundMark x1="26333" y1="6548" x2="26333" y2="8333"/>
                        <a14:foregroundMark x1="40333" y1="45833" x2="49333" y2="47024"/>
                        <a14:foregroundMark x1="93333" y1="46429" x2="95333" y2="46429"/>
                        <a14:foregroundMark x1="64522" y1="81300" x2="67667" y2="82143"/>
                        <a14:foregroundMark x1="80000" y1="82738" x2="80000" y2="83155"/>
                        <a14:foregroundMark x1="73667" y1="88095" x2="75333" y2="84524"/>
                        <a14:foregroundMark x1="90000" y1="89286" x2="90333" y2="86310"/>
                        <a14:foregroundMark x1="84000" y1="94643" x2="84000" y2="94643"/>
                        <a14:foregroundMark x1="5667" y1="76190" x2="3667" y2="86310"/>
                        <a14:foregroundMark x1="79993" y1="89166" x2="80000" y2="89286"/>
                        <a14:backgroundMark x1="40000" y1="44643" x2="40667" y2="45238"/>
                        <a14:backgroundMark x1="60333" y1="79167" x2="64667" y2="80952"/>
                        <a14:backgroundMark x1="81000" y1="83333" x2="80667" y2="89286"/>
                        <a14:backgroundMark x1="96000" y1="91667" x2="96000" y2="9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394" y="202367"/>
            <a:ext cx="1226639" cy="85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13" y="442528"/>
            <a:ext cx="1372246" cy="8559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15851" y="3995578"/>
            <a:ext cx="37263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বাংলা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৮ম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সাখাওয়াত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025" y="1345592"/>
            <a:ext cx="2360672" cy="26358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7686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9596">
        <p15:prstTrans prst="airplane"/>
      </p:transition>
    </mc:Choice>
    <mc:Fallback xmlns="">
      <p:transition spd="slow" advTm="195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23"/>
          <a:stretch/>
        </p:blipFill>
        <p:spPr>
          <a:xfrm>
            <a:off x="2375364" y="1223850"/>
            <a:ext cx="7635136" cy="4976704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F4241B-3CF3-41A7-B200-5B4C824D4840}"/>
              </a:ext>
            </a:extLst>
          </p:cNvPr>
          <p:cNvSpPr txBox="1"/>
          <p:nvPr/>
        </p:nvSpPr>
        <p:spPr>
          <a:xfrm rot="19876530">
            <a:off x="246161" y="1357184"/>
            <a:ext cx="5992274" cy="134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10567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8800" b="1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8800" b="1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ln w="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734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940526" y="85730"/>
            <a:ext cx="9144000" cy="6654704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1092926" y="238130"/>
            <a:ext cx="8839200" cy="6352217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" name="Titl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1" y="304800"/>
            <a:ext cx="5310188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Nari (1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295400"/>
            <a:ext cx="3810000" cy="2209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9" name="Picture 6" descr="Nari (8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295401"/>
            <a:ext cx="3810000" cy="214312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90" name="Picture 7" descr="Nari (9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3657601"/>
            <a:ext cx="3886200" cy="248761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91" name="Picture 9" descr="Nari (6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3657600"/>
            <a:ext cx="3962400" cy="24463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008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736" y="1500714"/>
            <a:ext cx="2908624" cy="34698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03470" y="5063113"/>
            <a:ext cx="2303145" cy="570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120" dirty="0">
                <a:latin typeface="NikoshBAN" panose="02000000000000000000" pitchFamily="2" charset="0"/>
                <a:cs typeface="NikoshBAN" panose="02000000000000000000" pitchFamily="2" charset="0"/>
              </a:rPr>
              <a:t>স্বর্ণ কুমারী দেবী </a:t>
            </a:r>
            <a:endParaRPr lang="en-US" sz="31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18022" y="5050147"/>
            <a:ext cx="1614817" cy="570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120" dirty="0">
                <a:latin typeface="NikoshBAN" panose="02000000000000000000" pitchFamily="2" charset="0"/>
                <a:cs typeface="NikoshBAN" panose="02000000000000000000" pitchFamily="2" charset="0"/>
              </a:rPr>
              <a:t>কামিনী রায়</a:t>
            </a:r>
            <a:endParaRPr lang="en-US" sz="31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57700" y="5050147"/>
            <a:ext cx="2748915" cy="570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120" dirty="0">
                <a:latin typeface="NikoshBAN" panose="02000000000000000000" pitchFamily="2" charset="0"/>
                <a:cs typeface="NikoshBAN" panose="02000000000000000000" pitchFamily="2" charset="0"/>
              </a:rPr>
              <a:t>বেগম সুফিয়া কামাল</a:t>
            </a:r>
            <a:endParaRPr lang="en-US" sz="31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736" y="1563164"/>
            <a:ext cx="2748915" cy="34073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664" y="1500714"/>
            <a:ext cx="2828768" cy="33446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73639" y="312448"/>
            <a:ext cx="45079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 নারীদের স্মরণ করি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092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61" r="23534"/>
          <a:stretch/>
        </p:blipFill>
        <p:spPr>
          <a:xfrm>
            <a:off x="3618963" y="711199"/>
            <a:ext cx="5122928" cy="528430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4360902" y="6039048"/>
            <a:ext cx="2954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 কোন নারীর ?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84176" y="5995506"/>
            <a:ext cx="21082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বেগম রোকেয়া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9011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625424" y="1366088"/>
            <a:ext cx="84696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n-BD" sz="6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রোকেয়া সাখাওয়াত হোসেন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95054" y="5905500"/>
            <a:ext cx="529130" cy="272415"/>
          </a:xfrm>
        </p:spPr>
        <p:txBody>
          <a:bodyPr/>
          <a:lstStyle/>
          <a:p>
            <a:pPr>
              <a:defRPr/>
            </a:pPr>
            <a:fld id="{E8EEA145-C6D1-46D2-9A4B-79D5C0C1186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09040" y="2330247"/>
            <a:ext cx="2513699" cy="690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সেলিনা হোসেন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02971" y="435429"/>
            <a:ext cx="7503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আলোচ্য বিষয়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1" r="28657"/>
          <a:stretch/>
        </p:blipFill>
        <p:spPr>
          <a:xfrm>
            <a:off x="3713796" y="2454321"/>
            <a:ext cx="3508415" cy="384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17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5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2961" y="1827683"/>
            <a:ext cx="684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BD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3588" y="2756263"/>
            <a:ext cx="84908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লেখক ‘সেলিনা হোসেন’ 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পরি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চয় বলতে </a:t>
            </a: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‘রোকেয়া 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সাখাওয়াত’ হোসেনের পরিচয় বর্ণনা 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লেখক 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‘সেলিনা হোসেনের সাহিত্যকর্ম 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 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মুক্তির আন্দোলনে রোকেয়ার অবদান ব্যাখ্যা 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0845" y="652882"/>
            <a:ext cx="2664823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564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EA145-C6D1-46D2-9A4B-79D5C0C1186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8460563" y="5905500"/>
            <a:ext cx="1560195" cy="272415"/>
          </a:xfrm>
          <a:prstGeom prst="rect">
            <a:avLst/>
          </a:prstGeom>
        </p:spPr>
        <p:txBody>
          <a:bodyPr vert="horz" lIns="89154" tIns="44577" rIns="89154" bIns="44577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AAE21C7-E1AC-4CCF-A287-A2AA3584C373}" type="datetime1">
              <a:rPr lang="en-US" sz="975"/>
              <a:pPr>
                <a:defRPr/>
              </a:pPr>
              <a:t>6/13/2021</a:t>
            </a:fld>
            <a:endParaRPr lang="en-US" sz="975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10095054" y="5905500"/>
            <a:ext cx="529130" cy="272415"/>
          </a:xfrm>
          <a:prstGeom prst="rect">
            <a:avLst/>
          </a:prstGeom>
        </p:spPr>
        <p:txBody>
          <a:bodyPr vert="horz" lIns="89154" tIns="44577" rIns="89154" bIns="44577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8EEA145-C6D1-46D2-9A4B-79D5C0C1186A}" type="slidenum">
              <a:rPr lang="en-US" sz="975"/>
              <a:pPr>
                <a:defRPr/>
              </a:pPr>
              <a:t>8</a:t>
            </a:fld>
            <a:endParaRPr lang="en-US" sz="975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623620414"/>
              </p:ext>
            </p:extLst>
          </p:nvPr>
        </p:nvGraphicFramePr>
        <p:xfrm>
          <a:off x="1236707" y="494348"/>
          <a:ext cx="9324803" cy="5869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767662" y="4412800"/>
            <a:ext cx="817245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755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প্রতিভা</a:t>
            </a:r>
            <a:endParaRPr lang="bn-BD" sz="175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19057" y="5424853"/>
            <a:ext cx="964983" cy="390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195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রচনাবলী</a:t>
            </a:r>
            <a:endParaRPr lang="en-US" sz="195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79868" y="973362"/>
            <a:ext cx="643364" cy="510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3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endParaRPr lang="en-US" sz="2730" dirty="0"/>
          </a:p>
        </p:txBody>
      </p:sp>
      <p:sp>
        <p:nvSpPr>
          <p:cNvPr id="18" name="Oval 17"/>
          <p:cNvSpPr/>
          <p:nvPr/>
        </p:nvSpPr>
        <p:spPr>
          <a:xfrm>
            <a:off x="5103914" y="2484166"/>
            <a:ext cx="1931997" cy="1745336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  <a:prstDash val="lgDashDot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sp>
        <p:nvSpPr>
          <p:cNvPr id="19" name="TextBox 18"/>
          <p:cNvSpPr txBox="1"/>
          <p:nvPr/>
        </p:nvSpPr>
        <p:spPr>
          <a:xfrm>
            <a:off x="5005255" y="4227201"/>
            <a:ext cx="2109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সেলিনা হোসেন</a:t>
            </a:r>
          </a:p>
        </p:txBody>
      </p:sp>
    </p:spTree>
    <p:extLst>
      <p:ext uri="{BB962C8B-B14F-4D97-AF65-F5344CB8AC3E}">
        <p14:creationId xmlns:p14="http://schemas.microsoft.com/office/powerpoint/2010/main" val="12756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88759B6-AA55-4A82-9734-2A9904856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8">
                                            <p:graphicEl>
                                              <a:dgm id="{A88759B6-AA55-4A82-9734-2A99048566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DC24FA4-C85E-4B2A-9D26-A24084737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8">
                                            <p:graphicEl>
                                              <a:dgm id="{9DC24FA4-C85E-4B2A-9D26-A24084737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7E5CF3-CEDE-4A83-ADB5-E5C1D21A1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8">
                                            <p:graphicEl>
                                              <a:dgm id="{C47E5CF3-CEDE-4A83-ADB5-E5C1D21A12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865743C-BC89-426E-BF1A-F6245AE70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8">
                                            <p:graphicEl>
                                              <a:dgm id="{2865743C-BC89-426E-BF1A-F6245AE705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ED00DF4-E157-4CF1-BC38-AD27CDCC3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8">
                                            <p:graphicEl>
                                              <a:dgm id="{BED00DF4-E157-4CF1-BC38-AD27CDCC30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56A8AB9-92FA-4D94-BD86-6E1D3AD12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8">
                                            <p:graphicEl>
                                              <a:dgm id="{F56A8AB9-92FA-4D94-BD86-6E1D3AD12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55241" y="436009"/>
            <a:ext cx="2395840" cy="990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8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58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5851" y="423724"/>
            <a:ext cx="2674620" cy="990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8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sz="58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675" y="1290429"/>
            <a:ext cx="6691583" cy="501868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2777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424</TotalTime>
  <Words>432</Words>
  <Application>Microsoft Office PowerPoint</Application>
  <PresentationFormat>Custom</PresentationFormat>
  <Paragraphs>81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Nexa Bold</vt:lpstr>
      <vt:lpstr>NikoshBAN</vt:lpstr>
      <vt:lpstr>Trebuchet MS</vt:lpstr>
      <vt:lpstr>Wingdings</vt:lpstr>
      <vt:lpstr>Wingdings 3</vt:lpstr>
      <vt:lpstr>Facet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Jotish Chandra Roy</dc:creator>
  <cp:lastModifiedBy>RASEL</cp:lastModifiedBy>
  <cp:revision>128</cp:revision>
  <dcterms:created xsi:type="dcterms:W3CDTF">2018-05-18T01:51:38Z</dcterms:created>
  <dcterms:modified xsi:type="dcterms:W3CDTF">2021-06-13T07:25:32Z</dcterms:modified>
</cp:coreProperties>
</file>