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1" r:id="rId2"/>
    <p:sldId id="273" r:id="rId3"/>
    <p:sldId id="262" r:id="rId4"/>
    <p:sldId id="272" r:id="rId5"/>
    <p:sldId id="258" r:id="rId6"/>
    <p:sldId id="256" r:id="rId7"/>
    <p:sldId id="265" r:id="rId8"/>
    <p:sldId id="266" r:id="rId9"/>
    <p:sldId id="267" r:id="rId10"/>
    <p:sldId id="274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67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34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084" y="2857857"/>
            <a:ext cx="3810000" cy="358902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71945" y="457200"/>
            <a:ext cx="7620000" cy="240065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আসসালামু</a:t>
            </a:r>
            <a:r>
              <a:rPr lang="en-US" sz="6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আলাইকুম</a:t>
            </a:r>
            <a:r>
              <a:rPr lang="en-US" sz="6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br>
              <a:rPr lang="en-US" sz="6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6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6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সকলকে </a:t>
            </a:r>
            <a:r>
              <a:rPr lang="bn-IN" sz="6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অনেক শুভেচ্ছা</a:t>
            </a:r>
            <a:r>
              <a:rPr lang="en-US" b="1" u="sng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b="1" u="sng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9" y="57328"/>
            <a:ext cx="1741484" cy="123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840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762000" y="838200"/>
            <a:ext cx="2731770" cy="2185670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4555958" y="838200"/>
            <a:ext cx="2683042" cy="2261870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4"/>
          <a:stretch>
            <a:fillRect/>
          </a:stretch>
        </p:blipFill>
        <p:spPr>
          <a:xfrm>
            <a:off x="2819400" y="3886200"/>
            <a:ext cx="2743200" cy="2133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3352800"/>
            <a:ext cx="2731770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 ই-</a:t>
            </a:r>
            <a:r>
              <a:rPr lang="en-US" sz="2400" dirty="0" err="1" smtClean="0"/>
              <a:t>মেইলে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প্রবেশ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555958" y="3356811"/>
            <a:ext cx="2683042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  </a:t>
            </a:r>
            <a:r>
              <a:rPr lang="en-US" sz="2400" dirty="0" smtClean="0"/>
              <a:t>ই-</a:t>
            </a:r>
            <a:r>
              <a:rPr lang="en-US" sz="2400" dirty="0" err="1" smtClean="0"/>
              <a:t>মেইল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প্রেরন</a:t>
            </a:r>
            <a:r>
              <a:rPr lang="en-US" sz="2400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19400" y="6096000"/>
            <a:ext cx="2683042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  </a:t>
            </a:r>
            <a:r>
              <a:rPr lang="en-US" sz="2400" dirty="0" smtClean="0"/>
              <a:t>ই-</a:t>
            </a:r>
            <a:r>
              <a:rPr lang="en-US" sz="2400" dirty="0" err="1" smtClean="0"/>
              <a:t>মেইল</a:t>
            </a:r>
            <a:r>
              <a:rPr lang="en-US" sz="2400" dirty="0" smtClean="0"/>
              <a:t> </a:t>
            </a:r>
            <a:r>
              <a:rPr lang="en-US" sz="2400" dirty="0" err="1" smtClean="0"/>
              <a:t>ইনবক্স</a:t>
            </a:r>
            <a:r>
              <a:rPr lang="en-US" sz="2400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1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91000"/>
            <a:ext cx="7772400" cy="23622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bn-IN" sz="4800" b="0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r>
              <a:rPr lang="en-US" sz="4800" b="0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:-</a:t>
            </a:r>
            <a:r>
              <a:rPr lang="bn-IN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IN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কয়েকটি সার্চ ইঞ্জিনের নাম লেখ।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২। ই-</a:t>
            </a:r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প্রেরন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990600"/>
            <a:ext cx="7772400" cy="2438400"/>
          </a:xfrm>
          <a:solidFill>
            <a:schemeClr val="accent4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txBody>
          <a:bodyPr>
            <a:normAutofit fontScale="92500" lnSpcReduction="10000"/>
          </a:bodyPr>
          <a:lstStyle/>
          <a:p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i="1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i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i="1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i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:-</a:t>
            </a:r>
            <a:endParaRPr lang="bn-IN" sz="4400" i="1" u="sng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3600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ইন্টারনেট কি তা লিখ।</a:t>
            </a:r>
            <a:endParaRPr lang="en-US" sz="3600" i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২। ই-</a:t>
            </a:r>
            <a:r>
              <a:rPr lang="en-US" sz="3600" i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600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50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5400" b="1" u="sng" smtClean="0">
                <a:latin typeface="NikoshBAN" pitchFamily="2" charset="0"/>
                <a:cs typeface="NikoshBAN" pitchFamily="2" charset="0"/>
              </a:rPr>
              <a:t>মূল্যায়ন:-</a:t>
            </a:r>
            <a:endParaRPr lang="en-US" sz="5400" b="1" u="sng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IN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১। ইন্টারনেট কত সালে যাত্রা শুরু করে।</a:t>
            </a:r>
          </a:p>
          <a:p>
            <a:pPr marL="0" indent="0">
              <a:buNone/>
            </a:pPr>
            <a:r>
              <a:rPr lang="bn-IN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২। সার্চ ইঞ্জিন ও ওয়েব ব্রাউজা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রের</a:t>
            </a:r>
            <a:r>
              <a:rPr lang="bn-IN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কাজ কি?</a:t>
            </a:r>
          </a:p>
          <a:p>
            <a:pPr marL="0" indent="0">
              <a:buNone/>
            </a:pPr>
            <a:r>
              <a:rPr lang="bn-IN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৩। ওয়েবসাইট ব্যবহার করে তুমি কি কি সুবিধা পেতে পার 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সংক্ষেপে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৪। ই-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মইলের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26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r>
              <a:rPr lang="bn-IN" b="1" u="sng" smtClean="0">
                <a:latin typeface="NikoshBAN" pitchFamily="2" charset="0"/>
                <a:cs typeface="NikoshBAN" pitchFamily="2" charset="0"/>
              </a:rPr>
              <a:t>বাড়ির </a:t>
            </a:r>
            <a:r>
              <a:rPr lang="en-US" b="1" u="sng" smtClean="0">
                <a:latin typeface="NikoshBAN" pitchFamily="2" charset="0"/>
                <a:cs typeface="NikoshBAN" pitchFamily="2" charset="0"/>
              </a:rPr>
              <a:t>কাজ:-</a:t>
            </a:r>
            <a:endParaRPr lang="en-US" b="1" u="sng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marL="0" indent="0" algn="ctr">
              <a:buNone/>
            </a:pPr>
            <a:endParaRPr lang="bn-IN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ব্যবহার সম্পর্কে ৫টি বাক্য তৈরি করে আনবে।</a:t>
            </a:r>
            <a:endParaRPr lang="en-US" sz="32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প্রেরন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লিখবে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C:\Program Files (x86)\Microsoft Office\MEDIA\CAGCAT10\j0185604.wm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6970" y="3581400"/>
            <a:ext cx="3973830" cy="274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7201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43" y="990600"/>
            <a:ext cx="6653938" cy="4146997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437239" y="5486400"/>
            <a:ext cx="2743200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সকলকে ধন্যবাদ।</a:t>
            </a:r>
            <a:endParaRPr lang="en-US" sz="360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93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533400"/>
            <a:ext cx="8305800" cy="30480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i="1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="1" i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i="1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b="1" i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b="1" i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600" b="1" i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b="1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সাজ্জাদ</a:t>
            </a:r>
            <a:r>
              <a:rPr lang="en-US" sz="3600" b="1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3600" b="1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3600" b="1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600" b="1" i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ট্রেড</a:t>
            </a:r>
            <a:r>
              <a:rPr lang="en-US" sz="3600" b="1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ইন্সট্রাক্টর</a:t>
            </a:r>
            <a:r>
              <a:rPr lang="en-US" sz="3600" b="1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3600" b="1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600" b="1" i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ধুনট</a:t>
            </a:r>
            <a:r>
              <a:rPr lang="en-US" sz="3600" b="1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3600" b="1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600" b="1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600" b="1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3600" b="1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600" b="1" i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ধুনট</a:t>
            </a:r>
            <a:r>
              <a:rPr lang="en-US" sz="3600" b="1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i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বগুড়া</a:t>
            </a:r>
            <a:r>
              <a:rPr lang="en-US" sz="3600" b="1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i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886200"/>
            <a:ext cx="8305800" cy="255454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i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000" b="1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:-</a:t>
            </a:r>
            <a:r>
              <a:rPr lang="en-US" sz="4000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i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দশম</a:t>
            </a:r>
            <a:endParaRPr lang="en-US" sz="4000" i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u="sng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b="1" u="sng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000" b="1" u="sng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:-</a:t>
            </a:r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অ্যাপ্লিকেশন</a:t>
            </a:r>
            <a:endParaRPr lang="en-US" sz="4000" dirty="0" smtClean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৪৫ </a:t>
            </a:r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dirty="0" smtClean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১০-০৬-</a:t>
            </a:r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২০২১ইং</a:t>
            </a:r>
            <a:endParaRPr lang="en-US" sz="40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15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5800"/>
            <a:ext cx="7315200" cy="925497"/>
          </a:xfrm>
          <a:solidFill>
            <a:srgbClr val="92D050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l"/>
            <a:r>
              <a:rPr lang="bn-IN" sz="5400" b="1" i="1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 প্রাসঙ্গিক ছবি</a:t>
            </a:r>
            <a:r>
              <a:rPr lang="en-US" sz="5400" b="1" i="1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:- ১    </a:t>
            </a:r>
            <a:endParaRPr lang="en-US" sz="5400" b="1" i="1" u="sng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362200"/>
            <a:ext cx="4191000" cy="3352800"/>
          </a:xfrm>
          <a:ln>
            <a:solidFill>
              <a:srgbClr val="FFFF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62200"/>
            <a:ext cx="4267200" cy="3429000"/>
          </a:xfrm>
          <a:prstGeom prst="rect">
            <a:avLst/>
          </a:prstGeom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25095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504200"/>
            <a:ext cx="6477000" cy="50490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914400" y="457201"/>
            <a:ext cx="7315200" cy="914400"/>
          </a:xfrm>
          <a:prstGeom prst="rect">
            <a:avLst/>
          </a:prstGeom>
          <a:solidFill>
            <a:srgbClr val="92D050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bn-IN" sz="5400" b="1" i="1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 প্রাসঙ্গিক ছবি</a:t>
            </a:r>
            <a:r>
              <a:rPr lang="en-US" sz="5400" b="1" i="1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:- ২    </a:t>
            </a:r>
            <a:endParaRPr lang="en-US" sz="5400" b="1" i="1" u="sng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33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886325"/>
            <a:ext cx="7772400" cy="1362075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5400" i="1" u="sng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আলোচনার</a:t>
            </a:r>
            <a:r>
              <a:rPr lang="en-US" sz="5400" i="1" u="sng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i="1" u="sng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5400" i="1" u="sng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IN" sz="5400" i="1" u="sng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IN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44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ইন্টারনে</a:t>
            </a:r>
            <a:r>
              <a:rPr lang="en-US" sz="44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</a:t>
            </a:r>
            <a:r>
              <a:rPr lang="en-US" sz="4400" i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 ই-</a:t>
            </a:r>
            <a:r>
              <a:rPr lang="en-US" sz="44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মেইলের</a:t>
            </a:r>
            <a:r>
              <a:rPr lang="en-US" sz="44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4400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609600"/>
            <a:ext cx="7772400" cy="1752599"/>
          </a:xfrm>
          <a:solidFill>
            <a:srgbClr val="92D05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bn-IN" sz="4400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r>
              <a:rPr lang="en-US" sz="4400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IN" sz="4400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4400" u="sng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4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দ্বাদশ</a:t>
            </a:r>
            <a:endParaRPr lang="bn-IN" sz="4400" u="sng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C:\Program Files (x86)\Microsoft Office\MEDIA\CAGCAT10\j0195384.wm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74427" y="2512377"/>
            <a:ext cx="1795145" cy="18332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489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315200" cy="1154097"/>
          </a:xfrm>
          <a:solidFill>
            <a:schemeClr val="bg2">
              <a:lumMod val="50000"/>
            </a:schemeClr>
          </a:solidFill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en-US" sz="5400" b="1" u="sng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5400" b="1" u="sng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u="sng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5400" b="1" u="sng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:-</a:t>
            </a:r>
            <a:endParaRPr lang="en-US" sz="5400" b="1" u="sng" dirty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468880"/>
            <a:ext cx="8534400" cy="3398520"/>
          </a:xfrm>
          <a:solidFill>
            <a:schemeClr val="tx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শিখতে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*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*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ওয়েবসাইট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* </a:t>
            </a:r>
            <a:r>
              <a:rPr lang="bn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বিভিন্ন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ব্রাউজার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ওয়েবসাইটে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* ই-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প্রেরন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58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533400"/>
            <a:ext cx="6325290" cy="473786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57200" y="5486400"/>
            <a:ext cx="8382000" cy="584775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ইন্টারনেটের মাধ্যমে বিশ্বের সব প্রান্তের মানুষের 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যোগাযোগ।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40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1" y="5811108"/>
            <a:ext cx="5257800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ওয়েব ব্রাউজা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র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সার্চ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80796"/>
            <a:ext cx="5257800" cy="5250731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68824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027" y="685800"/>
            <a:ext cx="6104844" cy="45727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057400" y="5547143"/>
            <a:ext cx="4729180" cy="52322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ব্রাউজার ব্যবহার করে ওয়েবসাইটে প্রবেশ।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9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657</TotalTime>
  <Words>204</Words>
  <Application>Microsoft Office PowerPoint</Application>
  <PresentationFormat>On-screen Show (4:3)</PresentationFormat>
  <Paragraphs>39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Flow</vt:lpstr>
      <vt:lpstr>PowerPoint Presentation</vt:lpstr>
      <vt:lpstr>শিক্ষক পরিচিতি মোঃ সাজ্জাদ হোসেন ট্রেড ইন্সট্রাক্টর ধুনট আদর্শ উচ্চ বিদ্যালয় ধুনট, বগুড়া। </vt:lpstr>
      <vt:lpstr>পাঠ প্রাসঙ্গিক ছবি:- ১    </vt:lpstr>
      <vt:lpstr>PowerPoint Presentation</vt:lpstr>
      <vt:lpstr>আলোচনার বিষয়:- ইন্টারনেট ও ই-মেইলের ব্যবহার</vt:lpstr>
      <vt:lpstr>শিখন ফল:-</vt:lpstr>
      <vt:lpstr>PowerPoint Presentation</vt:lpstr>
      <vt:lpstr>PowerPoint Presentation</vt:lpstr>
      <vt:lpstr>PowerPoint Presentation</vt:lpstr>
      <vt:lpstr>PowerPoint Presentation</vt:lpstr>
      <vt:lpstr>দলগত কাজ:- ১। কয়েকটি সার্চ ইঞ্জিনের নাম লেখ। ২। ই-মেইল প্রেরন ও গ্রহন সম্পর্কে লিখ। </vt:lpstr>
      <vt:lpstr>মূল্যায়ন:-</vt:lpstr>
      <vt:lpstr>বাড়ির কাজ:-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শিখন ফল</dc:title>
  <dc:creator>Mahiuddin Dewan-AHM</dc:creator>
  <cp:lastModifiedBy>My Document</cp:lastModifiedBy>
  <cp:revision>169</cp:revision>
  <dcterms:created xsi:type="dcterms:W3CDTF">2006-08-16T00:00:00Z</dcterms:created>
  <dcterms:modified xsi:type="dcterms:W3CDTF">2021-06-12T10:32:29Z</dcterms:modified>
</cp:coreProperties>
</file>