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DBC93-96B8-40D2-A886-2F410F9214C9}" type="doc">
      <dgm:prSet loTypeId="urn:microsoft.com/office/officeart/2005/8/layout/chevron2" loCatId="process" qsTypeId="urn:microsoft.com/office/officeart/2005/8/quickstyle/simple5" qsCatId="simple" csTypeId="urn:microsoft.com/office/officeart/2005/8/colors/colorful3" csCatId="colorful" phldr="1"/>
      <dgm:spPr/>
      <dgm:t>
        <a:bodyPr/>
        <a:lstStyle/>
        <a:p>
          <a:endParaRPr lang="en-US"/>
        </a:p>
      </dgm:t>
    </dgm:pt>
    <dgm:pt modelId="{57788E07-5930-4779-AD61-A9EA988CB92A}">
      <dgm:prSet phldrT="[Text]"/>
      <dgm:spPr/>
      <dgm:t>
        <a:bodyPr/>
        <a:lstStyle/>
        <a:p>
          <a:r>
            <a:rPr lang="en-US" b="1" dirty="0" smtClean="0"/>
            <a:t>1</a:t>
          </a:r>
          <a:endParaRPr lang="en-US" b="1" dirty="0"/>
        </a:p>
      </dgm:t>
    </dgm:pt>
    <dgm:pt modelId="{F2001F8B-CE82-4A12-A942-C5C8E203D9D5}" type="parTrans" cxnId="{F53A14D9-7264-4963-8F80-F4F5B33A5B35}">
      <dgm:prSet/>
      <dgm:spPr/>
      <dgm:t>
        <a:bodyPr/>
        <a:lstStyle/>
        <a:p>
          <a:endParaRPr lang="en-US"/>
        </a:p>
      </dgm:t>
    </dgm:pt>
    <dgm:pt modelId="{B082A564-7841-4782-8220-749B1B5FBFC0}" type="sibTrans" cxnId="{F53A14D9-7264-4963-8F80-F4F5B33A5B35}">
      <dgm:prSet/>
      <dgm:spPr/>
      <dgm:t>
        <a:bodyPr/>
        <a:lstStyle/>
        <a:p>
          <a:endParaRPr lang="en-US"/>
        </a:p>
      </dgm:t>
    </dgm:pt>
    <dgm:pt modelId="{AB41796E-907F-4D50-B034-BED9968E1502}">
      <dgm:prSet phldrT="[Text]" custT="1"/>
      <dgm:spPr/>
      <dgm:t>
        <a:bodyPr/>
        <a:lstStyle/>
        <a:p>
          <a:r>
            <a:rPr lang="en-US" sz="2400" b="1" dirty="0" smtClean="0"/>
            <a:t>read and understand texts</a:t>
          </a:r>
          <a:endParaRPr lang="en-US" sz="2400" b="1" dirty="0"/>
        </a:p>
      </dgm:t>
    </dgm:pt>
    <dgm:pt modelId="{F425EF50-AAFC-4BD3-A22F-C91511A5D73E}" type="parTrans" cxnId="{34ABDA86-A324-4D57-A858-93E2D0A4B5D5}">
      <dgm:prSet/>
      <dgm:spPr/>
      <dgm:t>
        <a:bodyPr/>
        <a:lstStyle/>
        <a:p>
          <a:endParaRPr lang="en-US"/>
        </a:p>
      </dgm:t>
    </dgm:pt>
    <dgm:pt modelId="{2B1343EE-6D7F-4C8B-8A10-3D0D693BF5FE}" type="sibTrans" cxnId="{34ABDA86-A324-4D57-A858-93E2D0A4B5D5}">
      <dgm:prSet/>
      <dgm:spPr/>
      <dgm:t>
        <a:bodyPr/>
        <a:lstStyle/>
        <a:p>
          <a:endParaRPr lang="en-US"/>
        </a:p>
      </dgm:t>
    </dgm:pt>
    <dgm:pt modelId="{1C8BD17A-FBDC-4DB7-A051-624CE754115A}">
      <dgm:prSet phldrT="[Text]"/>
      <dgm:spPr/>
      <dgm:t>
        <a:bodyPr/>
        <a:lstStyle/>
        <a:p>
          <a:r>
            <a:rPr lang="en-US" b="1" dirty="0" smtClean="0"/>
            <a:t>2</a:t>
          </a:r>
          <a:endParaRPr lang="en-US" b="1" dirty="0"/>
        </a:p>
      </dgm:t>
    </dgm:pt>
    <dgm:pt modelId="{11960E30-4DBE-4183-A1CF-1D731BA86657}" type="parTrans" cxnId="{F15ADDD5-F9CE-4F51-84D0-FE4F52291EFA}">
      <dgm:prSet/>
      <dgm:spPr/>
      <dgm:t>
        <a:bodyPr/>
        <a:lstStyle/>
        <a:p>
          <a:endParaRPr lang="en-US"/>
        </a:p>
      </dgm:t>
    </dgm:pt>
    <dgm:pt modelId="{D82FD408-3F64-4A79-AA4F-2D19F72202CC}" type="sibTrans" cxnId="{F15ADDD5-F9CE-4F51-84D0-FE4F52291EFA}">
      <dgm:prSet/>
      <dgm:spPr/>
      <dgm:t>
        <a:bodyPr/>
        <a:lstStyle/>
        <a:p>
          <a:endParaRPr lang="en-US"/>
        </a:p>
      </dgm:t>
    </dgm:pt>
    <dgm:pt modelId="{23B0E581-8F28-4831-AD26-5112FEBDC66E}">
      <dgm:prSet phldrT="[Text]" custT="1"/>
      <dgm:spPr/>
      <dgm:t>
        <a:bodyPr/>
        <a:lstStyle/>
        <a:p>
          <a:r>
            <a:rPr lang="en-US" sz="2400" b="1" dirty="0" smtClean="0"/>
            <a:t>ask and answer questions</a:t>
          </a:r>
          <a:endParaRPr lang="en-US" sz="2400" b="1" dirty="0"/>
        </a:p>
      </dgm:t>
    </dgm:pt>
    <dgm:pt modelId="{E5C40711-D696-4447-89E4-5C0B65871612}" type="parTrans" cxnId="{F06064FA-12E3-499B-8B0D-363373D437A2}">
      <dgm:prSet/>
      <dgm:spPr/>
      <dgm:t>
        <a:bodyPr/>
        <a:lstStyle/>
        <a:p>
          <a:endParaRPr lang="en-US"/>
        </a:p>
      </dgm:t>
    </dgm:pt>
    <dgm:pt modelId="{8D5FFA58-F5B8-4CA2-A560-9647CE289F2E}" type="sibTrans" cxnId="{F06064FA-12E3-499B-8B0D-363373D437A2}">
      <dgm:prSet/>
      <dgm:spPr/>
      <dgm:t>
        <a:bodyPr/>
        <a:lstStyle/>
        <a:p>
          <a:endParaRPr lang="en-US"/>
        </a:p>
      </dgm:t>
    </dgm:pt>
    <dgm:pt modelId="{5ED8AD81-307D-42FA-B050-686DD3F4E33B}">
      <dgm:prSet phldrT="[Text]"/>
      <dgm:spPr/>
      <dgm:t>
        <a:bodyPr/>
        <a:lstStyle/>
        <a:p>
          <a:r>
            <a:rPr lang="en-US" dirty="0" smtClean="0"/>
            <a:t>3</a:t>
          </a:r>
          <a:endParaRPr lang="en-US" dirty="0"/>
        </a:p>
      </dgm:t>
    </dgm:pt>
    <dgm:pt modelId="{16FEEBBD-D662-44C8-BB80-0502273815AA}" type="parTrans" cxnId="{4A3CDB6F-1EF2-4671-98DA-C6E83D71B348}">
      <dgm:prSet/>
      <dgm:spPr/>
      <dgm:t>
        <a:bodyPr/>
        <a:lstStyle/>
        <a:p>
          <a:endParaRPr lang="en-US"/>
        </a:p>
      </dgm:t>
    </dgm:pt>
    <dgm:pt modelId="{58729D82-B591-4380-930C-61DA941E1320}" type="sibTrans" cxnId="{4A3CDB6F-1EF2-4671-98DA-C6E83D71B348}">
      <dgm:prSet/>
      <dgm:spPr/>
      <dgm:t>
        <a:bodyPr/>
        <a:lstStyle/>
        <a:p>
          <a:endParaRPr lang="en-US"/>
        </a:p>
      </dgm:t>
    </dgm:pt>
    <dgm:pt modelId="{26FAA819-4C61-47C6-B48C-41A2E618270F}">
      <dgm:prSet phldrT="[Text]" custT="1"/>
      <dgm:spPr/>
      <dgm:t>
        <a:bodyPr/>
        <a:lstStyle/>
        <a:p>
          <a:r>
            <a:rPr lang="en-US" sz="2400" b="1" dirty="0" smtClean="0"/>
            <a:t>write short paragraph</a:t>
          </a:r>
          <a:endParaRPr lang="en-US" sz="2400" b="1" dirty="0"/>
        </a:p>
      </dgm:t>
    </dgm:pt>
    <dgm:pt modelId="{72C239C7-2C9B-4A0F-A1B1-C39667D4A196}" type="parTrans" cxnId="{01211CE2-32FB-4D8C-A090-438C0C3CE67B}">
      <dgm:prSet/>
      <dgm:spPr/>
      <dgm:t>
        <a:bodyPr/>
        <a:lstStyle/>
        <a:p>
          <a:endParaRPr lang="en-US"/>
        </a:p>
      </dgm:t>
    </dgm:pt>
    <dgm:pt modelId="{3C781646-A561-4B4B-8F60-0C9732A0BAEE}" type="sibTrans" cxnId="{01211CE2-32FB-4D8C-A090-438C0C3CE67B}">
      <dgm:prSet/>
      <dgm:spPr/>
      <dgm:t>
        <a:bodyPr/>
        <a:lstStyle/>
        <a:p>
          <a:endParaRPr lang="en-US"/>
        </a:p>
      </dgm:t>
    </dgm:pt>
    <dgm:pt modelId="{9EACC61F-C6DD-454E-B81C-F033133D9D24}">
      <dgm:prSet phldrT="[Text]"/>
      <dgm:spPr/>
      <dgm:t>
        <a:bodyPr/>
        <a:lstStyle/>
        <a:p>
          <a:r>
            <a:rPr lang="en-US" b="1" dirty="0" smtClean="0"/>
            <a:t>4</a:t>
          </a:r>
          <a:endParaRPr lang="en-US" b="1" dirty="0"/>
        </a:p>
      </dgm:t>
    </dgm:pt>
    <dgm:pt modelId="{B9AB2DED-E9BE-4A7A-BC7F-FA90079E50DE}" type="parTrans" cxnId="{EE2191F5-A348-4CDD-BC21-DE4616560D30}">
      <dgm:prSet/>
      <dgm:spPr/>
      <dgm:t>
        <a:bodyPr/>
        <a:lstStyle/>
        <a:p>
          <a:endParaRPr lang="en-US"/>
        </a:p>
      </dgm:t>
    </dgm:pt>
    <dgm:pt modelId="{4741F696-AA20-46C3-B3A3-72B8E1C0201D}" type="sibTrans" cxnId="{EE2191F5-A348-4CDD-BC21-DE4616560D30}">
      <dgm:prSet/>
      <dgm:spPr/>
      <dgm:t>
        <a:bodyPr/>
        <a:lstStyle/>
        <a:p>
          <a:endParaRPr lang="en-US"/>
        </a:p>
      </dgm:t>
    </dgm:pt>
    <dgm:pt modelId="{EDDA8F29-000F-478C-8DE7-494AEEBB71E2}">
      <dgm:prSet custT="1"/>
      <dgm:spPr/>
      <dgm:t>
        <a:bodyPr/>
        <a:lstStyle/>
        <a:p>
          <a:r>
            <a:rPr lang="en-US" sz="2400" b="1" dirty="0" smtClean="0"/>
            <a:t>participate in short dialogues and conversations on familiar topics</a:t>
          </a:r>
          <a:endParaRPr lang="en-US" sz="2400" b="1" dirty="0"/>
        </a:p>
      </dgm:t>
    </dgm:pt>
    <dgm:pt modelId="{F6A0947E-5343-41EF-806E-8B96FB54FC6A}" type="parTrans" cxnId="{E2BFA670-6B9E-4B3E-B8ED-F3F10B5D0441}">
      <dgm:prSet/>
      <dgm:spPr/>
      <dgm:t>
        <a:bodyPr/>
        <a:lstStyle/>
        <a:p>
          <a:endParaRPr lang="en-US"/>
        </a:p>
      </dgm:t>
    </dgm:pt>
    <dgm:pt modelId="{26432A3B-51BF-4087-A9D8-1A2E6FCCC74A}" type="sibTrans" cxnId="{E2BFA670-6B9E-4B3E-B8ED-F3F10B5D0441}">
      <dgm:prSet/>
      <dgm:spPr/>
      <dgm:t>
        <a:bodyPr/>
        <a:lstStyle/>
        <a:p>
          <a:endParaRPr lang="en-US"/>
        </a:p>
      </dgm:t>
    </dgm:pt>
    <dgm:pt modelId="{AAB199FE-CE39-4832-98C5-A7ACAAC60008}" type="pres">
      <dgm:prSet presAssocID="{15ADBC93-96B8-40D2-A886-2F410F9214C9}" presName="linearFlow" presStyleCnt="0">
        <dgm:presLayoutVars>
          <dgm:dir/>
          <dgm:animLvl val="lvl"/>
          <dgm:resizeHandles val="exact"/>
        </dgm:presLayoutVars>
      </dgm:prSet>
      <dgm:spPr/>
      <dgm:t>
        <a:bodyPr/>
        <a:lstStyle/>
        <a:p>
          <a:endParaRPr lang="en-US"/>
        </a:p>
      </dgm:t>
    </dgm:pt>
    <dgm:pt modelId="{C2E48121-4BE2-4D02-9174-212253E07F9A}" type="pres">
      <dgm:prSet presAssocID="{57788E07-5930-4779-AD61-A9EA988CB92A}" presName="composite" presStyleCnt="0"/>
      <dgm:spPr/>
    </dgm:pt>
    <dgm:pt modelId="{50EF8038-D385-4716-B5AA-AF491A095106}" type="pres">
      <dgm:prSet presAssocID="{57788E07-5930-4779-AD61-A9EA988CB92A}" presName="parentText" presStyleLbl="alignNode1" presStyleIdx="0" presStyleCnt="4" custLinFactNeighborX="0" custLinFactNeighborY="4454">
        <dgm:presLayoutVars>
          <dgm:chMax val="1"/>
          <dgm:bulletEnabled val="1"/>
        </dgm:presLayoutVars>
      </dgm:prSet>
      <dgm:spPr/>
      <dgm:t>
        <a:bodyPr/>
        <a:lstStyle/>
        <a:p>
          <a:endParaRPr lang="en-US"/>
        </a:p>
      </dgm:t>
    </dgm:pt>
    <dgm:pt modelId="{800B166C-AD22-44F0-B90A-F19A5FA1D79A}" type="pres">
      <dgm:prSet presAssocID="{57788E07-5930-4779-AD61-A9EA988CB92A}" presName="descendantText" presStyleLbl="alignAcc1" presStyleIdx="0" presStyleCnt="4">
        <dgm:presLayoutVars>
          <dgm:bulletEnabled val="1"/>
        </dgm:presLayoutVars>
      </dgm:prSet>
      <dgm:spPr/>
      <dgm:t>
        <a:bodyPr/>
        <a:lstStyle/>
        <a:p>
          <a:endParaRPr lang="en-US"/>
        </a:p>
      </dgm:t>
    </dgm:pt>
    <dgm:pt modelId="{76951C11-7BD8-425E-8F20-62E325F882E5}" type="pres">
      <dgm:prSet presAssocID="{B082A564-7841-4782-8220-749B1B5FBFC0}" presName="sp" presStyleCnt="0"/>
      <dgm:spPr/>
    </dgm:pt>
    <dgm:pt modelId="{227C19CB-BF11-4761-BAFA-B8CFAE690962}" type="pres">
      <dgm:prSet presAssocID="{1C8BD17A-FBDC-4DB7-A051-624CE754115A}" presName="composite" presStyleCnt="0"/>
      <dgm:spPr/>
    </dgm:pt>
    <dgm:pt modelId="{DCCD8D7F-9383-4838-AE64-8B3601169A20}" type="pres">
      <dgm:prSet presAssocID="{1C8BD17A-FBDC-4DB7-A051-624CE754115A}" presName="parentText" presStyleLbl="alignNode1" presStyleIdx="1" presStyleCnt="4">
        <dgm:presLayoutVars>
          <dgm:chMax val="1"/>
          <dgm:bulletEnabled val="1"/>
        </dgm:presLayoutVars>
      </dgm:prSet>
      <dgm:spPr/>
      <dgm:t>
        <a:bodyPr/>
        <a:lstStyle/>
        <a:p>
          <a:endParaRPr lang="en-US"/>
        </a:p>
      </dgm:t>
    </dgm:pt>
    <dgm:pt modelId="{D19CD76E-339F-4B95-864C-610E7A82F0D2}" type="pres">
      <dgm:prSet presAssocID="{1C8BD17A-FBDC-4DB7-A051-624CE754115A}" presName="descendantText" presStyleLbl="alignAcc1" presStyleIdx="1" presStyleCnt="4">
        <dgm:presLayoutVars>
          <dgm:bulletEnabled val="1"/>
        </dgm:presLayoutVars>
      </dgm:prSet>
      <dgm:spPr/>
      <dgm:t>
        <a:bodyPr/>
        <a:lstStyle/>
        <a:p>
          <a:endParaRPr lang="en-US"/>
        </a:p>
      </dgm:t>
    </dgm:pt>
    <dgm:pt modelId="{533A883F-892C-409F-982C-BC27C6EA4DF5}" type="pres">
      <dgm:prSet presAssocID="{D82FD408-3F64-4A79-AA4F-2D19F72202CC}" presName="sp" presStyleCnt="0"/>
      <dgm:spPr/>
    </dgm:pt>
    <dgm:pt modelId="{22EDE212-12CB-4CA5-9DA4-F86B9406343E}" type="pres">
      <dgm:prSet presAssocID="{5ED8AD81-307D-42FA-B050-686DD3F4E33B}" presName="composite" presStyleCnt="0"/>
      <dgm:spPr/>
    </dgm:pt>
    <dgm:pt modelId="{0AC81B38-EAAF-45A4-ACC2-00F89A7932A2}" type="pres">
      <dgm:prSet presAssocID="{5ED8AD81-307D-42FA-B050-686DD3F4E33B}" presName="parentText" presStyleLbl="alignNode1" presStyleIdx="2" presStyleCnt="4">
        <dgm:presLayoutVars>
          <dgm:chMax val="1"/>
          <dgm:bulletEnabled val="1"/>
        </dgm:presLayoutVars>
      </dgm:prSet>
      <dgm:spPr/>
      <dgm:t>
        <a:bodyPr/>
        <a:lstStyle/>
        <a:p>
          <a:endParaRPr lang="en-US"/>
        </a:p>
      </dgm:t>
    </dgm:pt>
    <dgm:pt modelId="{C5DB3401-49D5-4B11-936E-F8C9E3D84EA9}" type="pres">
      <dgm:prSet presAssocID="{5ED8AD81-307D-42FA-B050-686DD3F4E33B}" presName="descendantText" presStyleLbl="alignAcc1" presStyleIdx="2" presStyleCnt="4">
        <dgm:presLayoutVars>
          <dgm:bulletEnabled val="1"/>
        </dgm:presLayoutVars>
      </dgm:prSet>
      <dgm:spPr/>
      <dgm:t>
        <a:bodyPr/>
        <a:lstStyle/>
        <a:p>
          <a:endParaRPr lang="en-US"/>
        </a:p>
      </dgm:t>
    </dgm:pt>
    <dgm:pt modelId="{D261F3C7-BF24-4EFE-9C78-DA34A5C4B97A}" type="pres">
      <dgm:prSet presAssocID="{58729D82-B591-4380-930C-61DA941E1320}" presName="sp" presStyleCnt="0"/>
      <dgm:spPr/>
    </dgm:pt>
    <dgm:pt modelId="{2C262724-2597-4F4A-93DA-B016186DCAF6}" type="pres">
      <dgm:prSet presAssocID="{9EACC61F-C6DD-454E-B81C-F033133D9D24}" presName="composite" presStyleCnt="0"/>
      <dgm:spPr/>
    </dgm:pt>
    <dgm:pt modelId="{8BA02E37-2FDA-4F37-9E2D-2446D24E2ABC}" type="pres">
      <dgm:prSet presAssocID="{9EACC61F-C6DD-454E-B81C-F033133D9D24}" presName="parentText" presStyleLbl="alignNode1" presStyleIdx="3" presStyleCnt="4">
        <dgm:presLayoutVars>
          <dgm:chMax val="1"/>
          <dgm:bulletEnabled val="1"/>
        </dgm:presLayoutVars>
      </dgm:prSet>
      <dgm:spPr/>
      <dgm:t>
        <a:bodyPr/>
        <a:lstStyle/>
        <a:p>
          <a:endParaRPr lang="en-US"/>
        </a:p>
      </dgm:t>
    </dgm:pt>
    <dgm:pt modelId="{EEFF4FA1-6CD8-4C51-961C-B3FA7BD91876}" type="pres">
      <dgm:prSet presAssocID="{9EACC61F-C6DD-454E-B81C-F033133D9D24}" presName="descendantText" presStyleLbl="alignAcc1" presStyleIdx="3" presStyleCnt="4">
        <dgm:presLayoutVars>
          <dgm:bulletEnabled val="1"/>
        </dgm:presLayoutVars>
      </dgm:prSet>
      <dgm:spPr/>
      <dgm:t>
        <a:bodyPr/>
        <a:lstStyle/>
        <a:p>
          <a:endParaRPr lang="en-US"/>
        </a:p>
      </dgm:t>
    </dgm:pt>
  </dgm:ptLst>
  <dgm:cxnLst>
    <dgm:cxn modelId="{ECFC9033-E7B4-408D-9B7C-BE5A2EDAFA9D}" type="presOf" srcId="{9EACC61F-C6DD-454E-B81C-F033133D9D24}" destId="{8BA02E37-2FDA-4F37-9E2D-2446D24E2ABC}" srcOrd="0" destOrd="0" presId="urn:microsoft.com/office/officeart/2005/8/layout/chevron2"/>
    <dgm:cxn modelId="{F15ADDD5-F9CE-4F51-84D0-FE4F52291EFA}" srcId="{15ADBC93-96B8-40D2-A886-2F410F9214C9}" destId="{1C8BD17A-FBDC-4DB7-A051-624CE754115A}" srcOrd="1" destOrd="0" parTransId="{11960E30-4DBE-4183-A1CF-1D731BA86657}" sibTransId="{D82FD408-3F64-4A79-AA4F-2D19F72202CC}"/>
    <dgm:cxn modelId="{4A3CDB6F-1EF2-4671-98DA-C6E83D71B348}" srcId="{15ADBC93-96B8-40D2-A886-2F410F9214C9}" destId="{5ED8AD81-307D-42FA-B050-686DD3F4E33B}" srcOrd="2" destOrd="0" parTransId="{16FEEBBD-D662-44C8-BB80-0502273815AA}" sibTransId="{58729D82-B591-4380-930C-61DA941E1320}"/>
    <dgm:cxn modelId="{34ABDA86-A324-4D57-A858-93E2D0A4B5D5}" srcId="{57788E07-5930-4779-AD61-A9EA988CB92A}" destId="{AB41796E-907F-4D50-B034-BED9968E1502}" srcOrd="0" destOrd="0" parTransId="{F425EF50-AAFC-4BD3-A22F-C91511A5D73E}" sibTransId="{2B1343EE-6D7F-4C8B-8A10-3D0D693BF5FE}"/>
    <dgm:cxn modelId="{88E29A4B-E42F-4B92-8136-01251E8889D8}" type="presOf" srcId="{AB41796E-907F-4D50-B034-BED9968E1502}" destId="{800B166C-AD22-44F0-B90A-F19A5FA1D79A}" srcOrd="0" destOrd="0" presId="urn:microsoft.com/office/officeart/2005/8/layout/chevron2"/>
    <dgm:cxn modelId="{4AFB5D83-0A12-4FA1-BAE6-76CEEA0C0EC4}" type="presOf" srcId="{23B0E581-8F28-4831-AD26-5112FEBDC66E}" destId="{D19CD76E-339F-4B95-864C-610E7A82F0D2}" srcOrd="0" destOrd="0" presId="urn:microsoft.com/office/officeart/2005/8/layout/chevron2"/>
    <dgm:cxn modelId="{F06064FA-12E3-499B-8B0D-363373D437A2}" srcId="{1C8BD17A-FBDC-4DB7-A051-624CE754115A}" destId="{23B0E581-8F28-4831-AD26-5112FEBDC66E}" srcOrd="0" destOrd="0" parTransId="{E5C40711-D696-4447-89E4-5C0B65871612}" sibTransId="{8D5FFA58-F5B8-4CA2-A560-9647CE289F2E}"/>
    <dgm:cxn modelId="{7DD83E40-B047-401A-9969-FB423AC9490B}" type="presOf" srcId="{5ED8AD81-307D-42FA-B050-686DD3F4E33B}" destId="{0AC81B38-EAAF-45A4-ACC2-00F89A7932A2}" srcOrd="0" destOrd="0" presId="urn:microsoft.com/office/officeart/2005/8/layout/chevron2"/>
    <dgm:cxn modelId="{E2BFA670-6B9E-4B3E-B8ED-F3F10B5D0441}" srcId="{9EACC61F-C6DD-454E-B81C-F033133D9D24}" destId="{EDDA8F29-000F-478C-8DE7-494AEEBB71E2}" srcOrd="0" destOrd="0" parTransId="{F6A0947E-5343-41EF-806E-8B96FB54FC6A}" sibTransId="{26432A3B-51BF-4087-A9D8-1A2E6FCCC74A}"/>
    <dgm:cxn modelId="{379021AD-C81F-4815-86B9-FB490DA3CFE6}" type="presOf" srcId="{57788E07-5930-4779-AD61-A9EA988CB92A}" destId="{50EF8038-D385-4716-B5AA-AF491A095106}" srcOrd="0" destOrd="0" presId="urn:microsoft.com/office/officeart/2005/8/layout/chevron2"/>
    <dgm:cxn modelId="{EE2191F5-A348-4CDD-BC21-DE4616560D30}" srcId="{15ADBC93-96B8-40D2-A886-2F410F9214C9}" destId="{9EACC61F-C6DD-454E-B81C-F033133D9D24}" srcOrd="3" destOrd="0" parTransId="{B9AB2DED-E9BE-4A7A-BC7F-FA90079E50DE}" sibTransId="{4741F696-AA20-46C3-B3A3-72B8E1C0201D}"/>
    <dgm:cxn modelId="{C6163AB6-7E89-47AB-BA76-88304A51EB3D}" type="presOf" srcId="{1C8BD17A-FBDC-4DB7-A051-624CE754115A}" destId="{DCCD8D7F-9383-4838-AE64-8B3601169A20}" srcOrd="0" destOrd="0" presId="urn:microsoft.com/office/officeart/2005/8/layout/chevron2"/>
    <dgm:cxn modelId="{01211CE2-32FB-4D8C-A090-438C0C3CE67B}" srcId="{5ED8AD81-307D-42FA-B050-686DD3F4E33B}" destId="{26FAA819-4C61-47C6-B48C-41A2E618270F}" srcOrd="0" destOrd="0" parTransId="{72C239C7-2C9B-4A0F-A1B1-C39667D4A196}" sibTransId="{3C781646-A561-4B4B-8F60-0C9732A0BAEE}"/>
    <dgm:cxn modelId="{07266C1C-13F0-48F7-A5A0-28A89B859F4F}" type="presOf" srcId="{EDDA8F29-000F-478C-8DE7-494AEEBB71E2}" destId="{EEFF4FA1-6CD8-4C51-961C-B3FA7BD91876}" srcOrd="0" destOrd="0" presId="urn:microsoft.com/office/officeart/2005/8/layout/chevron2"/>
    <dgm:cxn modelId="{3DE21202-ADA2-4C8E-A310-D85410F8703B}" type="presOf" srcId="{26FAA819-4C61-47C6-B48C-41A2E618270F}" destId="{C5DB3401-49D5-4B11-936E-F8C9E3D84EA9}" srcOrd="0" destOrd="0" presId="urn:microsoft.com/office/officeart/2005/8/layout/chevron2"/>
    <dgm:cxn modelId="{FBCCB022-4501-4533-ADB2-D099CA3478DB}" type="presOf" srcId="{15ADBC93-96B8-40D2-A886-2F410F9214C9}" destId="{AAB199FE-CE39-4832-98C5-A7ACAAC60008}" srcOrd="0" destOrd="0" presId="urn:microsoft.com/office/officeart/2005/8/layout/chevron2"/>
    <dgm:cxn modelId="{F53A14D9-7264-4963-8F80-F4F5B33A5B35}" srcId="{15ADBC93-96B8-40D2-A886-2F410F9214C9}" destId="{57788E07-5930-4779-AD61-A9EA988CB92A}" srcOrd="0" destOrd="0" parTransId="{F2001F8B-CE82-4A12-A942-C5C8E203D9D5}" sibTransId="{B082A564-7841-4782-8220-749B1B5FBFC0}"/>
    <dgm:cxn modelId="{219C4B7A-8782-433B-868C-A6BC739D6E66}" type="presParOf" srcId="{AAB199FE-CE39-4832-98C5-A7ACAAC60008}" destId="{C2E48121-4BE2-4D02-9174-212253E07F9A}" srcOrd="0" destOrd="0" presId="urn:microsoft.com/office/officeart/2005/8/layout/chevron2"/>
    <dgm:cxn modelId="{A44378BD-FA51-43CF-913D-440A33E70957}" type="presParOf" srcId="{C2E48121-4BE2-4D02-9174-212253E07F9A}" destId="{50EF8038-D385-4716-B5AA-AF491A095106}" srcOrd="0" destOrd="0" presId="urn:microsoft.com/office/officeart/2005/8/layout/chevron2"/>
    <dgm:cxn modelId="{5836FDCA-A31D-46F9-B78F-8A7B4F407B45}" type="presParOf" srcId="{C2E48121-4BE2-4D02-9174-212253E07F9A}" destId="{800B166C-AD22-44F0-B90A-F19A5FA1D79A}" srcOrd="1" destOrd="0" presId="urn:microsoft.com/office/officeart/2005/8/layout/chevron2"/>
    <dgm:cxn modelId="{2D368B75-ABC3-4274-BF5D-4587F3494DD5}" type="presParOf" srcId="{AAB199FE-CE39-4832-98C5-A7ACAAC60008}" destId="{76951C11-7BD8-425E-8F20-62E325F882E5}" srcOrd="1" destOrd="0" presId="urn:microsoft.com/office/officeart/2005/8/layout/chevron2"/>
    <dgm:cxn modelId="{B2DBF525-926A-4C37-916E-969DA70E8F91}" type="presParOf" srcId="{AAB199FE-CE39-4832-98C5-A7ACAAC60008}" destId="{227C19CB-BF11-4761-BAFA-B8CFAE690962}" srcOrd="2" destOrd="0" presId="urn:microsoft.com/office/officeart/2005/8/layout/chevron2"/>
    <dgm:cxn modelId="{C32E211D-9105-4987-A9DC-990E24E9ABD5}" type="presParOf" srcId="{227C19CB-BF11-4761-BAFA-B8CFAE690962}" destId="{DCCD8D7F-9383-4838-AE64-8B3601169A20}" srcOrd="0" destOrd="0" presId="urn:microsoft.com/office/officeart/2005/8/layout/chevron2"/>
    <dgm:cxn modelId="{7B16D9DB-68A6-4201-AF15-3517213D112B}" type="presParOf" srcId="{227C19CB-BF11-4761-BAFA-B8CFAE690962}" destId="{D19CD76E-339F-4B95-864C-610E7A82F0D2}" srcOrd="1" destOrd="0" presId="urn:microsoft.com/office/officeart/2005/8/layout/chevron2"/>
    <dgm:cxn modelId="{DF55E955-B896-4710-BD7F-A485DA6F2BB8}" type="presParOf" srcId="{AAB199FE-CE39-4832-98C5-A7ACAAC60008}" destId="{533A883F-892C-409F-982C-BC27C6EA4DF5}" srcOrd="3" destOrd="0" presId="urn:microsoft.com/office/officeart/2005/8/layout/chevron2"/>
    <dgm:cxn modelId="{C555DECB-17CA-4325-AE86-D369BCC97C29}" type="presParOf" srcId="{AAB199FE-CE39-4832-98C5-A7ACAAC60008}" destId="{22EDE212-12CB-4CA5-9DA4-F86B9406343E}" srcOrd="4" destOrd="0" presId="urn:microsoft.com/office/officeart/2005/8/layout/chevron2"/>
    <dgm:cxn modelId="{F1D9EB7C-B046-4066-A561-1FBACE5A38A4}" type="presParOf" srcId="{22EDE212-12CB-4CA5-9DA4-F86B9406343E}" destId="{0AC81B38-EAAF-45A4-ACC2-00F89A7932A2}" srcOrd="0" destOrd="0" presId="urn:microsoft.com/office/officeart/2005/8/layout/chevron2"/>
    <dgm:cxn modelId="{40521021-4BA8-4510-8048-12E38396B0CC}" type="presParOf" srcId="{22EDE212-12CB-4CA5-9DA4-F86B9406343E}" destId="{C5DB3401-49D5-4B11-936E-F8C9E3D84EA9}" srcOrd="1" destOrd="0" presId="urn:microsoft.com/office/officeart/2005/8/layout/chevron2"/>
    <dgm:cxn modelId="{EE3B0958-5BD1-454C-A72A-9B1ED7989F69}" type="presParOf" srcId="{AAB199FE-CE39-4832-98C5-A7ACAAC60008}" destId="{D261F3C7-BF24-4EFE-9C78-DA34A5C4B97A}" srcOrd="5" destOrd="0" presId="urn:microsoft.com/office/officeart/2005/8/layout/chevron2"/>
    <dgm:cxn modelId="{6DA82C5D-F431-4011-AF5B-BAA01D3A53B6}" type="presParOf" srcId="{AAB199FE-CE39-4832-98C5-A7ACAAC60008}" destId="{2C262724-2597-4F4A-93DA-B016186DCAF6}" srcOrd="6" destOrd="0" presId="urn:microsoft.com/office/officeart/2005/8/layout/chevron2"/>
    <dgm:cxn modelId="{937A460C-C734-4D75-8874-107952E0D4A5}" type="presParOf" srcId="{2C262724-2597-4F4A-93DA-B016186DCAF6}" destId="{8BA02E37-2FDA-4F37-9E2D-2446D24E2ABC}" srcOrd="0" destOrd="0" presId="urn:microsoft.com/office/officeart/2005/8/layout/chevron2"/>
    <dgm:cxn modelId="{1FF8C890-C19C-4190-8D97-AEF41719F830}" type="presParOf" srcId="{2C262724-2597-4F4A-93DA-B016186DCAF6}" destId="{EEFF4FA1-6CD8-4C51-961C-B3FA7BD9187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F8038-D385-4716-B5AA-AF491A095106}">
      <dsp:nvSpPr>
        <dsp:cNvPr id="0" name=""/>
        <dsp:cNvSpPr/>
      </dsp:nvSpPr>
      <dsp:spPr>
        <a:xfrm rot="5400000">
          <a:off x="-173568" y="228209"/>
          <a:ext cx="1157123" cy="809986"/>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1</a:t>
          </a:r>
          <a:endParaRPr lang="en-US" sz="2200" b="1" kern="1200" dirty="0"/>
        </a:p>
      </dsp:txBody>
      <dsp:txXfrm rot="-5400000">
        <a:off x="1" y="459633"/>
        <a:ext cx="809986" cy="347137"/>
      </dsp:txXfrm>
    </dsp:sp>
    <dsp:sp modelId="{800B166C-AD22-44F0-B90A-F19A5FA1D79A}">
      <dsp:nvSpPr>
        <dsp:cNvPr id="0" name=""/>
        <dsp:cNvSpPr/>
      </dsp:nvSpPr>
      <dsp:spPr>
        <a:xfrm rot="5400000">
          <a:off x="3496028" y="-2682939"/>
          <a:ext cx="752130" cy="612421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read and understand texts</a:t>
          </a:r>
          <a:endParaRPr lang="en-US" sz="2400" b="1" kern="1200" dirty="0"/>
        </a:p>
      </dsp:txBody>
      <dsp:txXfrm rot="-5400000">
        <a:off x="809987" y="39818"/>
        <a:ext cx="6087497" cy="678698"/>
      </dsp:txXfrm>
    </dsp:sp>
    <dsp:sp modelId="{DCCD8D7F-9383-4838-AE64-8B3601169A20}">
      <dsp:nvSpPr>
        <dsp:cNvPr id="0" name=""/>
        <dsp:cNvSpPr/>
      </dsp:nvSpPr>
      <dsp:spPr>
        <a:xfrm rot="5400000">
          <a:off x="-173568" y="1185894"/>
          <a:ext cx="1157123" cy="809986"/>
        </a:xfrm>
        <a:prstGeom prst="chevron">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2</a:t>
          </a:r>
          <a:endParaRPr lang="en-US" sz="2200" b="1" kern="1200" dirty="0"/>
        </a:p>
      </dsp:txBody>
      <dsp:txXfrm rot="-5400000">
        <a:off x="1" y="1417318"/>
        <a:ext cx="809986" cy="347137"/>
      </dsp:txXfrm>
    </dsp:sp>
    <dsp:sp modelId="{D19CD76E-339F-4B95-864C-610E7A82F0D2}">
      <dsp:nvSpPr>
        <dsp:cNvPr id="0" name=""/>
        <dsp:cNvSpPr/>
      </dsp:nvSpPr>
      <dsp:spPr>
        <a:xfrm rot="5400000">
          <a:off x="3496028" y="-1673715"/>
          <a:ext cx="752130" cy="6124213"/>
        </a:xfrm>
        <a:prstGeom prst="round2Same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ask and answer questions</a:t>
          </a:r>
          <a:endParaRPr lang="en-US" sz="2400" b="1" kern="1200" dirty="0"/>
        </a:p>
      </dsp:txBody>
      <dsp:txXfrm rot="-5400000">
        <a:off x="809987" y="1049042"/>
        <a:ext cx="6087497" cy="678698"/>
      </dsp:txXfrm>
    </dsp:sp>
    <dsp:sp modelId="{0AC81B38-EAAF-45A4-ACC2-00F89A7932A2}">
      <dsp:nvSpPr>
        <dsp:cNvPr id="0" name=""/>
        <dsp:cNvSpPr/>
      </dsp:nvSpPr>
      <dsp:spPr>
        <a:xfrm rot="5400000">
          <a:off x="-173568" y="2195118"/>
          <a:ext cx="1157123" cy="809986"/>
        </a:xfrm>
        <a:prstGeom prst="chevron">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 y="2426542"/>
        <a:ext cx="809986" cy="347137"/>
      </dsp:txXfrm>
    </dsp:sp>
    <dsp:sp modelId="{C5DB3401-49D5-4B11-936E-F8C9E3D84EA9}">
      <dsp:nvSpPr>
        <dsp:cNvPr id="0" name=""/>
        <dsp:cNvSpPr/>
      </dsp:nvSpPr>
      <dsp:spPr>
        <a:xfrm rot="5400000">
          <a:off x="3496028" y="-664491"/>
          <a:ext cx="752130" cy="6124213"/>
        </a:xfrm>
        <a:prstGeom prst="round2Same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write short paragraph</a:t>
          </a:r>
          <a:endParaRPr lang="en-US" sz="2400" b="1" kern="1200" dirty="0"/>
        </a:p>
      </dsp:txBody>
      <dsp:txXfrm rot="-5400000">
        <a:off x="809987" y="2058266"/>
        <a:ext cx="6087497" cy="678698"/>
      </dsp:txXfrm>
    </dsp:sp>
    <dsp:sp modelId="{8BA02E37-2FDA-4F37-9E2D-2446D24E2ABC}">
      <dsp:nvSpPr>
        <dsp:cNvPr id="0" name=""/>
        <dsp:cNvSpPr/>
      </dsp:nvSpPr>
      <dsp:spPr>
        <a:xfrm rot="5400000">
          <a:off x="-173568" y="3204342"/>
          <a:ext cx="1157123" cy="809986"/>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4</a:t>
          </a:r>
          <a:endParaRPr lang="en-US" sz="2200" b="1" kern="1200" dirty="0"/>
        </a:p>
      </dsp:txBody>
      <dsp:txXfrm rot="-5400000">
        <a:off x="1" y="3435766"/>
        <a:ext cx="809986" cy="347137"/>
      </dsp:txXfrm>
    </dsp:sp>
    <dsp:sp modelId="{EEFF4FA1-6CD8-4C51-961C-B3FA7BD91876}">
      <dsp:nvSpPr>
        <dsp:cNvPr id="0" name=""/>
        <dsp:cNvSpPr/>
      </dsp:nvSpPr>
      <dsp:spPr>
        <a:xfrm rot="5400000">
          <a:off x="3496028" y="344732"/>
          <a:ext cx="752130" cy="6124213"/>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participate in short dialogues and conversations on familiar topics</a:t>
          </a:r>
          <a:endParaRPr lang="en-US" sz="2400" b="1" kern="1200" dirty="0"/>
        </a:p>
      </dsp:txBody>
      <dsp:txXfrm rot="-5400000">
        <a:off x="809987" y="3067489"/>
        <a:ext cx="6087497" cy="6786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C5271-A92B-4956-BECE-85335B784241}" type="datetimeFigureOut">
              <a:rPr lang="en-US" smtClean="0"/>
              <a:t>6/13/2021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0E5DFA-DD34-44ED-BCC0-106B337134AA}" type="slidenum">
              <a:rPr lang="en-US" smtClean="0"/>
              <a:t>‹#›</a:t>
            </a:fld>
            <a:endParaRPr lang="en-US"/>
          </a:p>
        </p:txBody>
      </p:sp>
    </p:spTree>
    <p:extLst>
      <p:ext uri="{BB962C8B-B14F-4D97-AF65-F5344CB8AC3E}">
        <p14:creationId xmlns:p14="http://schemas.microsoft.com/office/powerpoint/2010/main" val="91150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completing</a:t>
            </a:r>
            <a:r>
              <a:rPr lang="en-US" baseline="0" dirty="0" smtClean="0"/>
              <a:t> the reading teacher will give the task slide no 9.</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7</a:t>
            </a:fld>
            <a:endParaRPr lang="en-US"/>
          </a:p>
        </p:txBody>
      </p:sp>
    </p:spTree>
    <p:extLst>
      <p:ext uri="{BB962C8B-B14F-4D97-AF65-F5344CB8AC3E}">
        <p14:creationId xmlns:p14="http://schemas.microsoft.com/office/powerpoint/2010/main" val="3143957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shortly discusses</a:t>
            </a:r>
            <a:r>
              <a:rPr lang="en-US" baseline="0" dirty="0" smtClean="0"/>
              <a:t> about the pictures. Teachers also can take orally.</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16</a:t>
            </a:fld>
            <a:endParaRPr lang="en-US"/>
          </a:p>
        </p:txBody>
      </p:sp>
    </p:spTree>
    <p:extLst>
      <p:ext uri="{BB962C8B-B14F-4D97-AF65-F5344CB8AC3E}">
        <p14:creationId xmlns:p14="http://schemas.microsoft.com/office/powerpoint/2010/main" val="93719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can give some instructions about the home work.</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17</a:t>
            </a:fld>
            <a:endParaRPr lang="en-US"/>
          </a:p>
        </p:txBody>
      </p:sp>
    </p:spTree>
    <p:extLst>
      <p:ext uri="{BB962C8B-B14F-4D97-AF65-F5344CB8AC3E}">
        <p14:creationId xmlns:p14="http://schemas.microsoft.com/office/powerpoint/2010/main" val="382537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 throw the slide for the ss. At first </a:t>
            </a:r>
            <a:r>
              <a:rPr lang="en-US" dirty="0" err="1" smtClean="0"/>
              <a:t>ss</a:t>
            </a:r>
            <a:r>
              <a:rPr lang="en-US" dirty="0" smtClean="0"/>
              <a:t> will try to solve</a:t>
            </a:r>
            <a:r>
              <a:rPr lang="en-US" baseline="0" dirty="0" smtClean="0"/>
              <a:t> then teacher can give the feedback by arrow. If it is possible teacher can go to the section A1 for more exercise using blackboard. </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8</a:t>
            </a:fld>
            <a:endParaRPr lang="en-US"/>
          </a:p>
        </p:txBody>
      </p:sp>
    </p:spTree>
    <p:extLst>
      <p:ext uri="{BB962C8B-B14F-4D97-AF65-F5344CB8AC3E}">
        <p14:creationId xmlns:p14="http://schemas.microsoft.com/office/powerpoint/2010/main" val="300568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first teacher will show the picture and try to get answer form students then he can give feedback.</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9</a:t>
            </a:fld>
            <a:endParaRPr lang="en-US"/>
          </a:p>
        </p:txBody>
      </p:sp>
    </p:spTree>
    <p:extLst>
      <p:ext uri="{BB962C8B-B14F-4D97-AF65-F5344CB8AC3E}">
        <p14:creationId xmlns:p14="http://schemas.microsoft.com/office/powerpoint/2010/main" val="395681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discuss</a:t>
            </a:r>
            <a:r>
              <a:rPr lang="en-US" baseline="0" dirty="0" smtClean="0"/>
              <a:t> about the above pictures, how we celebrate our independence and victory days.</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10</a:t>
            </a:fld>
            <a:endParaRPr lang="en-US"/>
          </a:p>
        </p:txBody>
      </p:sp>
    </p:spTree>
    <p:extLst>
      <p:ext uri="{BB962C8B-B14F-4D97-AF65-F5344CB8AC3E}">
        <p14:creationId xmlns:p14="http://schemas.microsoft.com/office/powerpoint/2010/main" val="152391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can discuss about</a:t>
            </a:r>
            <a:r>
              <a:rPr lang="en-US" baseline="0" dirty="0" smtClean="0"/>
              <a:t> the above pictures.</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11</a:t>
            </a:fld>
            <a:endParaRPr lang="en-US"/>
          </a:p>
        </p:txBody>
      </p:sp>
    </p:spTree>
    <p:extLst>
      <p:ext uri="{BB962C8B-B14F-4D97-AF65-F5344CB8AC3E}">
        <p14:creationId xmlns:p14="http://schemas.microsoft.com/office/powerpoint/2010/main" val="414103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Teachers can discuss about</a:t>
            </a:r>
            <a:r>
              <a:rPr lang="en-US" baseline="0" dirty="0" smtClean="0"/>
              <a:t> the above pictures.</a:t>
            </a:r>
            <a:endParaRPr lang="en-US" dirty="0" smtClean="0"/>
          </a:p>
          <a:p>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12</a:t>
            </a:fld>
            <a:endParaRPr lang="en-US"/>
          </a:p>
        </p:txBody>
      </p:sp>
    </p:spTree>
    <p:extLst>
      <p:ext uri="{BB962C8B-B14F-4D97-AF65-F5344CB8AC3E}">
        <p14:creationId xmlns:p14="http://schemas.microsoft.com/office/powerpoint/2010/main" val="298527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 word will be shown, SS will</a:t>
            </a:r>
            <a:r>
              <a:rPr lang="en-US" baseline="0" dirty="0" smtClean="0"/>
              <a:t> be asked to pronounce the word. If it needed teacher will help. Then the picture will be shown and asked to guess the meaning. After that the meaning will be shown. Then they will be asked to make sentence. Teacher will show the students for the feedback. </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13</a:t>
            </a:fld>
            <a:endParaRPr lang="en-US"/>
          </a:p>
        </p:txBody>
      </p:sp>
    </p:spTree>
    <p:extLst>
      <p:ext uri="{BB962C8B-B14F-4D97-AF65-F5344CB8AC3E}">
        <p14:creationId xmlns:p14="http://schemas.microsoft.com/office/powerpoint/2010/main" val="5420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 word will be shown, SS will</a:t>
            </a:r>
            <a:r>
              <a:rPr lang="en-US" baseline="0" dirty="0" smtClean="0"/>
              <a:t> be asked to pronounce the word. If it needed teacher will help. Then the picture will be shown and asked to guess the meaning. After that the meaning will be shown. Then they will be asked to make sentence. Teacher will show the students for the feedback. </a:t>
            </a:r>
            <a:endParaRPr lang="en-US" dirty="0" smtClean="0"/>
          </a:p>
          <a:p>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14</a:t>
            </a:fld>
            <a:endParaRPr lang="en-US"/>
          </a:p>
        </p:txBody>
      </p:sp>
    </p:spTree>
    <p:extLst>
      <p:ext uri="{BB962C8B-B14F-4D97-AF65-F5344CB8AC3E}">
        <p14:creationId xmlns:p14="http://schemas.microsoft.com/office/powerpoint/2010/main" val="348635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ask pair by pair in front of class for evaluation.</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15</a:t>
            </a:fld>
            <a:endParaRPr lang="en-US"/>
          </a:p>
        </p:txBody>
      </p:sp>
    </p:spTree>
    <p:extLst>
      <p:ext uri="{BB962C8B-B14F-4D97-AF65-F5344CB8AC3E}">
        <p14:creationId xmlns:p14="http://schemas.microsoft.com/office/powerpoint/2010/main" val="361889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14400"/>
            <a:ext cx="2743200" cy="32369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1026" name="WordArt 2"/>
          <p:cNvSpPr>
            <a:spLocks noChangeArrowheads="1" noChangeShapeType="1" noTextEdit="1"/>
          </p:cNvSpPr>
          <p:nvPr/>
        </p:nvSpPr>
        <p:spPr bwMode="auto">
          <a:xfrm>
            <a:off x="3276600" y="4419600"/>
            <a:ext cx="2981325" cy="10668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Tree>
    <p:extLst>
      <p:ext uri="{BB962C8B-B14F-4D97-AF65-F5344CB8AC3E}">
        <p14:creationId xmlns:p14="http://schemas.microsoft.com/office/powerpoint/2010/main" val="37794045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152400"/>
            <a:ext cx="6019800" cy="762000"/>
          </a:xfrm>
          <a:solidFill>
            <a:schemeClr val="accent6">
              <a:lumMod val="40000"/>
              <a:lumOff val="60000"/>
            </a:schemeClr>
          </a:solidFill>
          <a:ln w="3175">
            <a:solidFill>
              <a:schemeClr val="tx1"/>
            </a:solidFill>
          </a:ln>
          <a:effectLst/>
        </p:spPr>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Presentation : Our pride</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429000"/>
            <a:ext cx="19050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43000"/>
            <a:ext cx="16764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3429001"/>
            <a:ext cx="1905000" cy="1828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2" descr="C:\Users\DOEL\Downloads\index1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429000"/>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838200" y="5562600"/>
            <a:ext cx="7772400" cy="990600"/>
          </a:xfrm>
          <a:prstGeom prst="rect">
            <a:avLst/>
          </a:prstGeom>
          <a:solidFill>
            <a:schemeClr val="accent6">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Now 26 March is our Independence day which we celebrate annually with pride and joy.</a:t>
            </a:r>
            <a:endParaRPr lang="en-US" sz="2800" b="1" dirty="0">
              <a:solidFill>
                <a:srgbClr val="002060"/>
              </a:solidFill>
              <a:latin typeface="Times New Roman" pitchFamily="18" charset="0"/>
              <a:cs typeface="Times New Roman" pitchFamily="18" charset="0"/>
            </a:endParaRPr>
          </a:p>
        </p:txBody>
      </p:sp>
      <p:pic>
        <p:nvPicPr>
          <p:cNvPr id="14" name="Picture 13" descr="156dec2.jpg"/>
          <p:cNvPicPr>
            <a:picLocks noChangeAspect="1"/>
          </p:cNvPicPr>
          <p:nvPr/>
        </p:nvPicPr>
        <p:blipFill>
          <a:blip r:embed="rId7"/>
          <a:stretch>
            <a:fillRect/>
          </a:stretch>
        </p:blipFill>
        <p:spPr>
          <a:xfrm>
            <a:off x="685800" y="3429000"/>
            <a:ext cx="17526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16d5.jpg"/>
          <p:cNvPicPr>
            <a:picLocks noChangeAspect="1"/>
          </p:cNvPicPr>
          <p:nvPr/>
        </p:nvPicPr>
        <p:blipFill>
          <a:blip r:embed="rId8"/>
          <a:stretch>
            <a:fillRect/>
          </a:stretch>
        </p:blipFill>
        <p:spPr>
          <a:xfrm>
            <a:off x="4572000" y="1143000"/>
            <a:ext cx="2001252"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flage.jpg"/>
          <p:cNvPicPr>
            <a:picLocks noChangeAspect="1"/>
          </p:cNvPicPr>
          <p:nvPr/>
        </p:nvPicPr>
        <p:blipFill>
          <a:blip r:embed="rId9"/>
          <a:stretch>
            <a:fillRect/>
          </a:stretch>
        </p:blipFill>
        <p:spPr>
          <a:xfrm>
            <a:off x="6705600" y="1143000"/>
            <a:ext cx="1828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90800" y="1143000"/>
            <a:ext cx="1828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345907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
            <a:ext cx="6629400" cy="609600"/>
          </a:xfrm>
          <a:prstGeom prst="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Presentation : Our sorrow and grief</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descr="25march.jpg"/>
          <p:cNvPicPr>
            <a:picLocks noChangeAspect="1"/>
          </p:cNvPicPr>
          <p:nvPr/>
        </p:nvPicPr>
        <p:blipFill>
          <a:blip r:embed="rId3"/>
          <a:stretch>
            <a:fillRect/>
          </a:stretch>
        </p:blipFill>
        <p:spPr>
          <a:xfrm>
            <a:off x="1066800" y="990600"/>
            <a:ext cx="3581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14dec.jpg"/>
          <p:cNvPicPr>
            <a:picLocks noChangeAspect="1"/>
          </p:cNvPicPr>
          <p:nvPr/>
        </p:nvPicPr>
        <p:blipFill>
          <a:blip r:embed="rId4"/>
          <a:stretch>
            <a:fillRect/>
          </a:stretch>
        </p:blipFill>
        <p:spPr>
          <a:xfrm>
            <a:off x="4724400" y="990600"/>
            <a:ext cx="3581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wa 71.jpg"/>
          <p:cNvPicPr>
            <a:picLocks noChangeAspect="1"/>
          </p:cNvPicPr>
          <p:nvPr/>
        </p:nvPicPr>
        <p:blipFill>
          <a:blip r:embed="rId5"/>
          <a:stretch>
            <a:fillRect/>
          </a:stretch>
        </p:blipFill>
        <p:spPr>
          <a:xfrm>
            <a:off x="4724400" y="3048000"/>
            <a:ext cx="3581400" cy="1767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war712.jpg"/>
          <p:cNvPicPr>
            <a:picLocks noChangeAspect="1"/>
          </p:cNvPicPr>
          <p:nvPr/>
        </p:nvPicPr>
        <p:blipFill>
          <a:blip r:embed="rId6"/>
          <a:stretch>
            <a:fillRect/>
          </a:stretch>
        </p:blipFill>
        <p:spPr>
          <a:xfrm>
            <a:off x="1066800" y="3048000"/>
            <a:ext cx="3581400" cy="1815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81000" y="5029200"/>
            <a:ext cx="8382000" cy="1524000"/>
          </a:xfrm>
          <a:prstGeom prst="rect">
            <a:avLst/>
          </a:prstGeom>
          <a:solidFill>
            <a:schemeClr val="accent6">
              <a:lumMod val="60000"/>
              <a:lumOff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March is also a month of sad memories for us. On the 25</a:t>
            </a:r>
            <a:r>
              <a:rPr lang="en-US" sz="2400" b="1" baseline="30000" dirty="0" smtClean="0">
                <a:solidFill>
                  <a:srgbClr val="002060"/>
                </a:solidFill>
                <a:latin typeface="Times New Roman" pitchFamily="18" charset="0"/>
                <a:cs typeface="Times New Roman" pitchFamily="18" charset="0"/>
              </a:rPr>
              <a:t>th</a:t>
            </a:r>
            <a:r>
              <a:rPr lang="en-US" sz="2400" b="1" dirty="0" smtClean="0">
                <a:solidFill>
                  <a:srgbClr val="002060"/>
                </a:solidFill>
                <a:latin typeface="Times New Roman" pitchFamily="18" charset="0"/>
                <a:cs typeface="Times New Roman" pitchFamily="18" charset="0"/>
              </a:rPr>
              <a:t> March 1971, in the darkness of the night, the Pakistani army swooped down upon and killed many unarmed men, women and children in Dhaka.</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325184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304800"/>
            <a:ext cx="4800600" cy="685800"/>
          </a:xfrm>
          <a:prstGeom prst="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Presentation : Our pride.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descr="ff2.jpg"/>
          <p:cNvPicPr>
            <a:picLocks noChangeAspect="1"/>
          </p:cNvPicPr>
          <p:nvPr/>
        </p:nvPicPr>
        <p:blipFill>
          <a:blip r:embed="rId4"/>
          <a:stretch>
            <a:fillRect/>
          </a:stretch>
        </p:blipFill>
        <p:spPr>
          <a:xfrm>
            <a:off x="6096000" y="3352800"/>
            <a:ext cx="2486891" cy="1905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ab.jpg"/>
          <p:cNvPicPr>
            <a:picLocks noChangeAspect="1"/>
          </p:cNvPicPr>
          <p:nvPr/>
        </p:nvPicPr>
        <p:blipFill>
          <a:blip r:embed="rId5"/>
          <a:stretch>
            <a:fillRect/>
          </a:stretch>
        </p:blipFill>
        <p:spPr>
          <a:xfrm>
            <a:off x="3276600" y="1219200"/>
            <a:ext cx="2667000" cy="40386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fight4.jpg"/>
          <p:cNvPicPr>
            <a:picLocks noChangeAspect="1"/>
          </p:cNvPicPr>
          <p:nvPr/>
        </p:nvPicPr>
        <p:blipFill>
          <a:blip r:embed="rId6"/>
          <a:stretch>
            <a:fillRect/>
          </a:stretch>
        </p:blipFill>
        <p:spPr>
          <a:xfrm>
            <a:off x="457200" y="3124200"/>
            <a:ext cx="2667000" cy="2133600"/>
          </a:xfrm>
          <a:prstGeom prst="rect">
            <a:avLst/>
          </a:prstGeom>
          <a:ln w="88900" cap="sq" cmpd="thickThin">
            <a:solidFill>
              <a:srgbClr val="000000"/>
            </a:solidFill>
            <a:prstDash val="solid"/>
            <a:miter lim="800000"/>
          </a:ln>
          <a:effectLst>
            <a:innerShdw blurRad="76200">
              <a:srgbClr val="000000"/>
            </a:innerShdw>
          </a:effectLst>
        </p:spPr>
      </p:pic>
      <p:sp>
        <p:nvSpPr>
          <p:cNvPr id="8" name="Round Diagonal Corner Rectangle 7"/>
          <p:cNvSpPr/>
          <p:nvPr/>
        </p:nvSpPr>
        <p:spPr>
          <a:xfrm>
            <a:off x="533400" y="5486400"/>
            <a:ext cx="8229600" cy="1143000"/>
          </a:xfrm>
          <a:prstGeom prst="round2DiagRect">
            <a:avLst/>
          </a:prstGeom>
          <a:solidFill>
            <a:schemeClr val="accent6">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However, </a:t>
            </a:r>
            <a:r>
              <a:rPr lang="en-US" sz="2800" b="1" smtClean="0">
                <a:solidFill>
                  <a:srgbClr val="002060"/>
                </a:solidFill>
                <a:latin typeface="Times New Roman" pitchFamily="18" charset="0"/>
                <a:cs typeface="Times New Roman" pitchFamily="18" charset="0"/>
              </a:rPr>
              <a:t>the </a:t>
            </a:r>
            <a:r>
              <a:rPr lang="en-US" sz="2800" b="1" smtClean="0">
                <a:solidFill>
                  <a:srgbClr val="002060"/>
                </a:solidFill>
                <a:latin typeface="Times New Roman" pitchFamily="18" charset="0"/>
                <a:cs typeface="Times New Roman" pitchFamily="18" charset="0"/>
              </a:rPr>
              <a:t>Bangladesh  </a:t>
            </a:r>
            <a:r>
              <a:rPr lang="en-US" sz="2800" b="1" dirty="0" smtClean="0">
                <a:solidFill>
                  <a:srgbClr val="002060"/>
                </a:solidFill>
                <a:latin typeface="Times New Roman" pitchFamily="18" charset="0"/>
                <a:cs typeface="Times New Roman" pitchFamily="18" charset="0"/>
              </a:rPr>
              <a:t>soon rose in heroic revolt                   and war of liberation began.</a:t>
            </a:r>
            <a:endParaRPr lang="en-US" sz="2800" b="1" dirty="0">
              <a:solidFill>
                <a:srgbClr val="002060"/>
              </a:solidFill>
              <a:latin typeface="Times New Roman" pitchFamily="18" charset="0"/>
              <a:cs typeface="Times New Roman" pitchFamily="18" charset="0"/>
            </a:endParaRPr>
          </a:p>
        </p:txBody>
      </p:sp>
      <p:pic>
        <p:nvPicPr>
          <p:cNvPr id="9" name="Picture 8" descr="ff.png"/>
          <p:cNvPicPr>
            <a:picLocks noChangeAspect="1"/>
          </p:cNvPicPr>
          <p:nvPr/>
        </p:nvPicPr>
        <p:blipFill>
          <a:blip r:embed="rId7"/>
          <a:stretch>
            <a:fillRect/>
          </a:stretch>
        </p:blipFill>
        <p:spPr>
          <a:xfrm>
            <a:off x="457200" y="1219200"/>
            <a:ext cx="2664372" cy="1828800"/>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fff.png"/>
          <p:cNvPicPr>
            <a:picLocks noChangeAspect="1"/>
          </p:cNvPicPr>
          <p:nvPr/>
        </p:nvPicPr>
        <p:blipFill>
          <a:blip r:embed="rId8"/>
          <a:stretch>
            <a:fillRect/>
          </a:stretch>
        </p:blipFill>
        <p:spPr>
          <a:xfrm>
            <a:off x="6096000" y="1219200"/>
            <a:ext cx="2514600" cy="1981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0136092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533400" y="1752600"/>
            <a:ext cx="8001000" cy="4800600"/>
          </a:xfrm>
          <a:prstGeom prst="round2Diag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90600" y="1828800"/>
            <a:ext cx="2514600" cy="830997"/>
          </a:xfrm>
          <a:prstGeom prst="rect">
            <a:avLst/>
          </a:prstGeom>
          <a:noFill/>
        </p:spPr>
        <p:txBody>
          <a:bodyPr wrap="square" rtlCol="0">
            <a:sp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Victory</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TextBox 6"/>
          <p:cNvSpPr txBox="1"/>
          <p:nvPr/>
        </p:nvSpPr>
        <p:spPr>
          <a:xfrm>
            <a:off x="533400" y="3200400"/>
            <a:ext cx="4495800" cy="461665"/>
          </a:xfrm>
          <a:prstGeom prst="rect">
            <a:avLst/>
          </a:prstGeom>
          <a:solidFill>
            <a:schemeClr val="accent3">
              <a:lumMod val="40000"/>
              <a:lumOff val="60000"/>
            </a:schemeClr>
          </a:solidFill>
          <a:ln w="3175">
            <a:solidFill>
              <a:schemeClr val="tx1"/>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December 16 is our Victory Day.</a:t>
            </a:r>
            <a:endParaRPr lang="en-US" sz="2400" b="1" dirty="0">
              <a:solidFill>
                <a:srgbClr val="002060"/>
              </a:solidFill>
              <a:latin typeface="Times New Roman" pitchFamily="18" charset="0"/>
              <a:cs typeface="Times New Roman" pitchFamily="18" charset="0"/>
            </a:endParaRPr>
          </a:p>
        </p:txBody>
      </p:sp>
      <p:sp>
        <p:nvSpPr>
          <p:cNvPr id="8" name="TextBox 7"/>
          <p:cNvSpPr txBox="1"/>
          <p:nvPr/>
        </p:nvSpPr>
        <p:spPr>
          <a:xfrm>
            <a:off x="1066800" y="3886200"/>
            <a:ext cx="2895600" cy="830997"/>
          </a:xfrm>
          <a:prstGeom prst="rect">
            <a:avLst/>
          </a:prstGeom>
          <a:noFill/>
        </p:spPr>
        <p:txBody>
          <a:bodyPr wrap="square" rtlCol="0">
            <a:sp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Surrender</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TextBox 8"/>
          <p:cNvSpPr txBox="1"/>
          <p:nvPr/>
        </p:nvSpPr>
        <p:spPr>
          <a:xfrm>
            <a:off x="457200" y="4876800"/>
            <a:ext cx="4114800" cy="1200329"/>
          </a:xfrm>
          <a:prstGeom prst="rect">
            <a:avLst/>
          </a:prstGeom>
          <a:solidFill>
            <a:schemeClr val="accent3">
              <a:lumMod val="40000"/>
              <a:lumOff val="60000"/>
            </a:schemeClr>
          </a:solidFill>
          <a:ln w="3175">
            <a:solidFill>
              <a:schemeClr val="tx1"/>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On 16 December `71 the Pakistani army surrendered unconditionally.</a:t>
            </a:r>
            <a:endParaRPr lang="en-US" sz="2400" b="1" dirty="0">
              <a:solidFill>
                <a:srgbClr val="002060"/>
              </a:solidFill>
              <a:latin typeface="Times New Roman" pitchFamily="18" charset="0"/>
              <a:cs typeface="Times New Roman" pitchFamily="18" charset="0"/>
            </a:endParaRPr>
          </a:p>
        </p:txBody>
      </p:sp>
      <p:pic>
        <p:nvPicPr>
          <p:cNvPr id="10" name="Picture 9" descr="16sd2.jpg"/>
          <p:cNvPicPr>
            <a:picLocks noChangeAspect="1"/>
          </p:cNvPicPr>
          <p:nvPr/>
        </p:nvPicPr>
        <p:blipFill>
          <a:blip r:embed="rId3"/>
          <a:stretch>
            <a:fillRect/>
          </a:stretch>
        </p:blipFill>
        <p:spPr>
          <a:xfrm>
            <a:off x="5181600" y="3962400"/>
            <a:ext cx="3124200" cy="1990344"/>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1219200" y="1143000"/>
            <a:ext cx="6477000" cy="461665"/>
          </a:xfrm>
          <a:prstGeom prst="rect">
            <a:avLst/>
          </a:prstGeom>
          <a:noFill/>
        </p:spPr>
        <p:txBody>
          <a:bodyPr wrap="square" rtlCol="0">
            <a:spAutoFit/>
          </a:bodyPr>
          <a:lstStyle/>
          <a:p>
            <a:pPr algn="ctr"/>
            <a:r>
              <a:rPr lang="en-US" sz="2400" b="1" i="1" dirty="0" smtClean="0">
                <a:latin typeface="Times New Roman" pitchFamily="18" charset="0"/>
                <a:cs typeface="Times New Roman" pitchFamily="18" charset="0"/>
              </a:rPr>
              <a:t>Try to make sentence with the following words:</a:t>
            </a:r>
            <a:endParaRPr lang="en-US" sz="2400" b="1" i="1" dirty="0">
              <a:latin typeface="Times New Roman" pitchFamily="18" charset="0"/>
              <a:cs typeface="Times New Roman" pitchFamily="18" charset="0"/>
            </a:endParaRPr>
          </a:p>
        </p:txBody>
      </p:sp>
      <p:sp>
        <p:nvSpPr>
          <p:cNvPr id="12" name="TextBox 11"/>
          <p:cNvSpPr txBox="1"/>
          <p:nvPr/>
        </p:nvSpPr>
        <p:spPr>
          <a:xfrm>
            <a:off x="2743200" y="457200"/>
            <a:ext cx="3200400"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VOCABULARY</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3" name="Picture 12" descr="Win.jpg"/>
          <p:cNvPicPr>
            <a:picLocks noChangeAspect="1"/>
          </p:cNvPicPr>
          <p:nvPr/>
        </p:nvPicPr>
        <p:blipFill>
          <a:blip r:embed="rId4"/>
          <a:stretch>
            <a:fillRect/>
          </a:stretch>
        </p:blipFill>
        <p:spPr>
          <a:xfrm>
            <a:off x="5181600" y="1676400"/>
            <a:ext cx="3048000" cy="21459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702647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533400" y="990600"/>
            <a:ext cx="8001000" cy="5029200"/>
          </a:xfrm>
          <a:prstGeom prst="round2Diag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90600" y="1828800"/>
            <a:ext cx="2514600" cy="830997"/>
          </a:xfrm>
          <a:prstGeom prst="rect">
            <a:avLst/>
          </a:prstGeom>
          <a:noFill/>
        </p:spPr>
        <p:txBody>
          <a:bodyPr wrap="square" rtlCol="0">
            <a:sp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War</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TextBox 6"/>
          <p:cNvSpPr txBox="1"/>
          <p:nvPr/>
        </p:nvSpPr>
        <p:spPr>
          <a:xfrm>
            <a:off x="685800" y="2743200"/>
            <a:ext cx="3581400" cy="830997"/>
          </a:xfrm>
          <a:prstGeom prst="rect">
            <a:avLst/>
          </a:prstGeom>
          <a:solidFill>
            <a:schemeClr val="accent3">
              <a:lumMod val="40000"/>
              <a:lumOff val="60000"/>
            </a:schemeClr>
          </a:solidFill>
          <a:ln w="3175">
            <a:solidFill>
              <a:schemeClr val="tx1"/>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We achieve our freedom after a war.</a:t>
            </a:r>
            <a:endParaRPr lang="en-US" sz="2400" b="1" dirty="0">
              <a:solidFill>
                <a:srgbClr val="002060"/>
              </a:solidFill>
              <a:latin typeface="Times New Roman" pitchFamily="18" charset="0"/>
              <a:cs typeface="Times New Roman" pitchFamily="18" charset="0"/>
            </a:endParaRPr>
          </a:p>
        </p:txBody>
      </p:sp>
      <p:sp>
        <p:nvSpPr>
          <p:cNvPr id="8" name="TextBox 7"/>
          <p:cNvSpPr txBox="1"/>
          <p:nvPr/>
        </p:nvSpPr>
        <p:spPr>
          <a:xfrm>
            <a:off x="1066800" y="3886200"/>
            <a:ext cx="2895600" cy="830997"/>
          </a:xfrm>
          <a:prstGeom prst="rect">
            <a:avLst/>
          </a:prstGeom>
          <a:noFill/>
        </p:spPr>
        <p:txBody>
          <a:bodyPr wrap="square" rtlCol="0">
            <a:sp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Martyrs</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TextBox 8"/>
          <p:cNvSpPr txBox="1"/>
          <p:nvPr/>
        </p:nvSpPr>
        <p:spPr>
          <a:xfrm>
            <a:off x="762000" y="5105400"/>
            <a:ext cx="3429000" cy="830997"/>
          </a:xfrm>
          <a:prstGeom prst="rect">
            <a:avLst/>
          </a:prstGeom>
          <a:solidFill>
            <a:schemeClr val="accent3">
              <a:lumMod val="40000"/>
              <a:lumOff val="60000"/>
            </a:schemeClr>
          </a:solidFill>
          <a:ln w="3175">
            <a:solidFill>
              <a:schemeClr val="tx1"/>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We should pay our deep respect to the martyrs.</a:t>
            </a:r>
            <a:endParaRPr lang="en-US" sz="2400" b="1" dirty="0">
              <a:solidFill>
                <a:srgbClr val="002060"/>
              </a:solidFill>
              <a:latin typeface="Times New Roman" pitchFamily="18" charset="0"/>
              <a:cs typeface="Times New Roman" pitchFamily="18" charset="0"/>
            </a:endParaRPr>
          </a:p>
        </p:txBody>
      </p:sp>
      <p:pic>
        <p:nvPicPr>
          <p:cNvPr id="10" name="Picture 9" descr="war712.jpg"/>
          <p:cNvPicPr>
            <a:picLocks noChangeAspect="1"/>
          </p:cNvPicPr>
          <p:nvPr/>
        </p:nvPicPr>
        <p:blipFill>
          <a:blip r:embed="rId3"/>
          <a:stretch>
            <a:fillRect/>
          </a:stretch>
        </p:blipFill>
        <p:spPr>
          <a:xfrm>
            <a:off x="4495800" y="4191000"/>
            <a:ext cx="3657600" cy="1815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ff2.jpg"/>
          <p:cNvPicPr>
            <a:picLocks noChangeAspect="1"/>
          </p:cNvPicPr>
          <p:nvPr/>
        </p:nvPicPr>
        <p:blipFill>
          <a:blip r:embed="rId4"/>
          <a:stretch>
            <a:fillRect/>
          </a:stretch>
        </p:blipFill>
        <p:spPr>
          <a:xfrm>
            <a:off x="4495800" y="1905000"/>
            <a:ext cx="35814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2743200" y="228600"/>
            <a:ext cx="3886200" cy="646331"/>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Vocabulary</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8515928"/>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52400"/>
            <a:ext cx="3810000" cy="609600"/>
          </a:xfrm>
          <a:prstGeom prst="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Pair works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descr="25march.jpg"/>
          <p:cNvPicPr>
            <a:picLocks noChangeAspect="1"/>
          </p:cNvPicPr>
          <p:nvPr/>
        </p:nvPicPr>
        <p:blipFill>
          <a:blip r:embed="rId3"/>
          <a:stretch>
            <a:fillRect/>
          </a:stretch>
        </p:blipFill>
        <p:spPr>
          <a:xfrm>
            <a:off x="1066800" y="2209800"/>
            <a:ext cx="3581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14dec.jpg"/>
          <p:cNvPicPr>
            <a:picLocks noChangeAspect="1"/>
          </p:cNvPicPr>
          <p:nvPr/>
        </p:nvPicPr>
        <p:blipFill>
          <a:blip r:embed="rId4"/>
          <a:stretch>
            <a:fillRect/>
          </a:stretch>
        </p:blipFill>
        <p:spPr>
          <a:xfrm>
            <a:off x="4800600" y="2209800"/>
            <a:ext cx="3581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wa 71.jpg"/>
          <p:cNvPicPr>
            <a:picLocks noChangeAspect="1"/>
          </p:cNvPicPr>
          <p:nvPr/>
        </p:nvPicPr>
        <p:blipFill>
          <a:blip r:embed="rId5"/>
          <a:stretch>
            <a:fillRect/>
          </a:stretch>
        </p:blipFill>
        <p:spPr>
          <a:xfrm>
            <a:off x="4800600" y="4343400"/>
            <a:ext cx="3581400" cy="1767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war712.jpg"/>
          <p:cNvPicPr>
            <a:picLocks noChangeAspect="1"/>
          </p:cNvPicPr>
          <p:nvPr/>
        </p:nvPicPr>
        <p:blipFill>
          <a:blip r:embed="rId6"/>
          <a:stretch>
            <a:fillRect/>
          </a:stretch>
        </p:blipFill>
        <p:spPr>
          <a:xfrm>
            <a:off x="990600" y="4343400"/>
            <a:ext cx="3581400" cy="1815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066800" y="914400"/>
            <a:ext cx="7391400" cy="1143000"/>
          </a:xfrm>
          <a:prstGeom prst="rect">
            <a:avLst/>
          </a:prstGeom>
          <a:solidFill>
            <a:schemeClr val="accent3">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Read the text again then</a:t>
            </a:r>
          </a:p>
          <a:p>
            <a:pPr algn="ctr"/>
            <a:r>
              <a:rPr lang="en-US" sz="2400" b="1" dirty="0" smtClean="0">
                <a:solidFill>
                  <a:srgbClr val="002060"/>
                </a:solidFill>
                <a:latin typeface="Times New Roman" pitchFamily="18" charset="0"/>
                <a:cs typeface="Times New Roman" pitchFamily="18" charset="0"/>
              </a:rPr>
              <a:t> ask and answer with your partner  :- </a:t>
            </a:r>
          </a:p>
          <a:p>
            <a:pPr algn="ctr"/>
            <a:r>
              <a:rPr lang="en-US" sz="2400" b="1" dirty="0" smtClean="0">
                <a:solidFill>
                  <a:srgbClr val="002060"/>
                </a:solidFill>
                <a:latin typeface="Times New Roman" pitchFamily="18" charset="0"/>
                <a:cs typeface="Times New Roman" pitchFamily="18" charset="0"/>
              </a:rPr>
              <a:t>Why 25 march is often called “The dark night” ?</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3416495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304800"/>
            <a:ext cx="4800600" cy="685800"/>
          </a:xfrm>
          <a:prstGeom prst="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Individual/Pair work</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descr="ff2.jpg"/>
          <p:cNvPicPr>
            <a:picLocks noChangeAspect="1"/>
          </p:cNvPicPr>
          <p:nvPr/>
        </p:nvPicPr>
        <p:blipFill>
          <a:blip r:embed="rId4"/>
          <a:stretch>
            <a:fillRect/>
          </a:stretch>
        </p:blipFill>
        <p:spPr>
          <a:xfrm>
            <a:off x="6096000" y="3352800"/>
            <a:ext cx="2486891" cy="1905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ab.jpg"/>
          <p:cNvPicPr>
            <a:picLocks noChangeAspect="1"/>
          </p:cNvPicPr>
          <p:nvPr/>
        </p:nvPicPr>
        <p:blipFill>
          <a:blip r:embed="rId5"/>
          <a:stretch>
            <a:fillRect/>
          </a:stretch>
        </p:blipFill>
        <p:spPr>
          <a:xfrm>
            <a:off x="3276600" y="1143000"/>
            <a:ext cx="2667000" cy="41148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fight4.jpg"/>
          <p:cNvPicPr>
            <a:picLocks noChangeAspect="1"/>
          </p:cNvPicPr>
          <p:nvPr/>
        </p:nvPicPr>
        <p:blipFill>
          <a:blip r:embed="rId6"/>
          <a:stretch>
            <a:fillRect/>
          </a:stretch>
        </p:blipFill>
        <p:spPr>
          <a:xfrm>
            <a:off x="457200" y="3124200"/>
            <a:ext cx="2667000" cy="2133600"/>
          </a:xfrm>
          <a:prstGeom prst="rect">
            <a:avLst/>
          </a:prstGeom>
          <a:ln w="88900" cap="sq" cmpd="thickThin">
            <a:solidFill>
              <a:srgbClr val="000000"/>
            </a:solidFill>
            <a:prstDash val="solid"/>
            <a:miter lim="800000"/>
          </a:ln>
          <a:effectLst>
            <a:innerShdw blurRad="76200">
              <a:srgbClr val="000000"/>
            </a:innerShdw>
          </a:effectLst>
        </p:spPr>
      </p:pic>
      <p:sp>
        <p:nvSpPr>
          <p:cNvPr id="8" name="Round Diagonal Corner Rectangle 7"/>
          <p:cNvSpPr/>
          <p:nvPr/>
        </p:nvSpPr>
        <p:spPr>
          <a:xfrm>
            <a:off x="533400" y="5486400"/>
            <a:ext cx="8229600" cy="1143000"/>
          </a:xfrm>
          <a:prstGeom prst="round2DiagRect">
            <a:avLst/>
          </a:prstGeom>
          <a:solidFill>
            <a:schemeClr val="accent3">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Look at the above pictures and write a few sentences about our liberation war.</a:t>
            </a:r>
            <a:endParaRPr lang="en-US" sz="2800" b="1" dirty="0">
              <a:solidFill>
                <a:srgbClr val="002060"/>
              </a:solidFill>
              <a:latin typeface="Times New Roman" pitchFamily="18" charset="0"/>
              <a:cs typeface="Times New Roman" pitchFamily="18" charset="0"/>
            </a:endParaRPr>
          </a:p>
        </p:txBody>
      </p:sp>
      <p:pic>
        <p:nvPicPr>
          <p:cNvPr id="9" name="Picture 8" descr="ff.png"/>
          <p:cNvPicPr>
            <a:picLocks noChangeAspect="1"/>
          </p:cNvPicPr>
          <p:nvPr/>
        </p:nvPicPr>
        <p:blipFill>
          <a:blip r:embed="rId7"/>
          <a:stretch>
            <a:fillRect/>
          </a:stretch>
        </p:blipFill>
        <p:spPr>
          <a:xfrm>
            <a:off x="457200" y="1219200"/>
            <a:ext cx="2664372" cy="1828800"/>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fff.png"/>
          <p:cNvPicPr>
            <a:picLocks noChangeAspect="1"/>
          </p:cNvPicPr>
          <p:nvPr/>
        </p:nvPicPr>
        <p:blipFill>
          <a:blip r:embed="rId8"/>
          <a:stretch>
            <a:fillRect/>
          </a:stretch>
        </p:blipFill>
        <p:spPr>
          <a:xfrm>
            <a:off x="6096000" y="1219200"/>
            <a:ext cx="2514600" cy="1981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1381860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581400" cy="715962"/>
          </a:xfrm>
          <a:solidFill>
            <a:schemeClr val="accent6">
              <a:lumMod val="20000"/>
              <a:lumOff val="80000"/>
            </a:schemeClr>
          </a:solidFill>
          <a:ln w="3175">
            <a:solidFill>
              <a:schemeClr val="tx1"/>
            </a:solidFill>
          </a:ln>
          <a:effectLst/>
        </p:spPr>
        <p:txBody>
          <a:bodyPr>
            <a:no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Home Work</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descr="Home.jpg"/>
          <p:cNvPicPr>
            <a:picLocks noChangeAspect="1"/>
          </p:cNvPicPr>
          <p:nvPr/>
        </p:nvPicPr>
        <p:blipFill>
          <a:blip r:embed="rId3"/>
          <a:stretch>
            <a:fillRect/>
          </a:stretch>
        </p:blipFill>
        <p:spPr>
          <a:xfrm>
            <a:off x="533400" y="228600"/>
            <a:ext cx="2209800" cy="1143000"/>
          </a:xfrm>
          <a:prstGeom prst="ellipse">
            <a:avLst/>
          </a:prstGeom>
          <a:ln>
            <a:noFill/>
          </a:ln>
          <a:effectLst>
            <a:softEdge rad="112500"/>
          </a:effectLst>
        </p:spPr>
      </p:pic>
      <p:pic>
        <p:nvPicPr>
          <p:cNvPr id="6" name="Picture 5" descr="Home.jpg"/>
          <p:cNvPicPr>
            <a:picLocks noChangeAspect="1"/>
          </p:cNvPicPr>
          <p:nvPr/>
        </p:nvPicPr>
        <p:blipFill>
          <a:blip r:embed="rId3"/>
          <a:stretch>
            <a:fillRect/>
          </a:stretch>
        </p:blipFill>
        <p:spPr>
          <a:xfrm>
            <a:off x="6553200" y="0"/>
            <a:ext cx="2209800" cy="1143000"/>
          </a:xfrm>
          <a:prstGeom prst="ellipse">
            <a:avLst/>
          </a:prstGeom>
          <a:ln>
            <a:noFill/>
          </a:ln>
          <a:effectLst>
            <a:softEdge rad="112500"/>
          </a:effectLst>
        </p:spPr>
      </p:pic>
      <p:sp>
        <p:nvSpPr>
          <p:cNvPr id="8" name="Rounded Rectangle 7"/>
          <p:cNvSpPr/>
          <p:nvPr/>
        </p:nvSpPr>
        <p:spPr>
          <a:xfrm>
            <a:off x="990600" y="5105400"/>
            <a:ext cx="7315200" cy="1066800"/>
          </a:xfrm>
          <a:prstGeom prst="roundRect">
            <a:avLst/>
          </a:prstGeom>
          <a:solidFill>
            <a:schemeClr val="accent5">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Take a interview from a freedom fighter of your locality about our liberation war.</a:t>
            </a:r>
            <a:endParaRPr lang="en-US" sz="2400" b="1" dirty="0">
              <a:solidFill>
                <a:srgbClr val="002060"/>
              </a:solidFill>
              <a:latin typeface="Times New Roman" pitchFamily="18" charset="0"/>
              <a:cs typeface="Times New Roman" pitchFamily="18" charset="0"/>
            </a:endParaRPr>
          </a:p>
        </p:txBody>
      </p:sp>
      <p:pic>
        <p:nvPicPr>
          <p:cNvPr id="7" name="Picture 6" descr="NATIONAL MEMORIAL2.jpg"/>
          <p:cNvPicPr>
            <a:picLocks noChangeAspect="1"/>
          </p:cNvPicPr>
          <p:nvPr/>
        </p:nvPicPr>
        <p:blipFill>
          <a:blip r:embed="rId4"/>
          <a:stretch>
            <a:fillRect/>
          </a:stretch>
        </p:blipFill>
        <p:spPr>
          <a:xfrm>
            <a:off x="2209800" y="1219200"/>
            <a:ext cx="4800600" cy="3733799"/>
          </a:xfrm>
          <a:prstGeom prst="rect">
            <a:avLst/>
          </a:prstGeom>
          <a:ln>
            <a:noFill/>
          </a:ln>
          <a:effectLst>
            <a:softEdge rad="112500"/>
          </a:effectLst>
        </p:spPr>
      </p:pic>
    </p:spTree>
    <p:extLst>
      <p:ext uri="{BB962C8B-B14F-4D97-AF65-F5344CB8AC3E}">
        <p14:creationId xmlns:p14="http://schemas.microsoft.com/office/powerpoint/2010/main" val="2301212645"/>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457200"/>
            <a:ext cx="3886200" cy="685800"/>
          </a:xfrm>
          <a:prstGeom prst="rect">
            <a:avLst/>
          </a:prstGeom>
          <a:solidFill>
            <a:schemeClr val="accent6">
              <a:lumMod val="60000"/>
              <a:lumOff val="4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IDENTITY</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Curved Up Ribbon 2"/>
          <p:cNvSpPr/>
          <p:nvPr/>
        </p:nvSpPr>
        <p:spPr>
          <a:xfrm>
            <a:off x="1295400" y="1524000"/>
            <a:ext cx="3200400" cy="685800"/>
          </a:xfrm>
          <a:prstGeom prst="ellipseRibbon2">
            <a:avLst/>
          </a:prstGeom>
          <a:solidFill>
            <a:schemeClr val="tx2">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Teacher</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Curved Up Ribbon 3"/>
          <p:cNvSpPr/>
          <p:nvPr/>
        </p:nvSpPr>
        <p:spPr>
          <a:xfrm>
            <a:off x="5334000" y="1524000"/>
            <a:ext cx="3200400" cy="685800"/>
          </a:xfrm>
          <a:prstGeom prst="ellipseRibbon2">
            <a:avLst/>
          </a:prstGeom>
          <a:solidFill>
            <a:schemeClr val="tx2">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Lesson</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ound Diagonal Corner Rectangle 5"/>
          <p:cNvSpPr/>
          <p:nvPr/>
        </p:nvSpPr>
        <p:spPr>
          <a:xfrm>
            <a:off x="381000" y="2590800"/>
            <a:ext cx="4343400" cy="3581400"/>
          </a:xfrm>
          <a:prstGeom prst="round2DiagRect">
            <a:avLst/>
          </a:prstGeom>
          <a:solidFill>
            <a:schemeClr val="accent6">
              <a:lumMod val="60000"/>
              <a:lumOff val="4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Times New Roman" pitchFamily="18" charset="0"/>
              <a:cs typeface="Times New Roman" pitchFamily="18" charset="0"/>
            </a:endParaRPr>
          </a:p>
          <a:p>
            <a:pPr algn="ctr"/>
            <a:endParaRPr lang="en-US" sz="2400" b="1" dirty="0" smtClean="0">
              <a:solidFill>
                <a:srgbClr val="002060"/>
              </a:solidFill>
            </a:endParaRPr>
          </a:p>
          <a:p>
            <a:pPr algn="ctr"/>
            <a:endParaRPr lang="en-US" sz="2400" b="1" dirty="0">
              <a:solidFill>
                <a:srgbClr val="002060"/>
              </a:solidFill>
            </a:endParaRPr>
          </a:p>
          <a:p>
            <a:pPr algn="ctr"/>
            <a:endParaRPr lang="en-US" sz="2400" b="1" dirty="0" smtClean="0">
              <a:solidFill>
                <a:srgbClr val="002060"/>
              </a:solidFill>
            </a:endParaRPr>
          </a:p>
          <a:p>
            <a:pPr algn="ctr"/>
            <a:endParaRPr lang="en-US" sz="2400" b="1" dirty="0">
              <a:solidFill>
                <a:srgbClr val="002060"/>
              </a:solidFill>
            </a:endParaRPr>
          </a:p>
          <a:p>
            <a:pPr algn="ctr"/>
            <a:r>
              <a:rPr lang="en-US" sz="2000" b="1" dirty="0" smtClean="0">
                <a:solidFill>
                  <a:srgbClr val="002060"/>
                </a:solidFill>
              </a:rPr>
              <a:t>Shah </a:t>
            </a:r>
            <a:r>
              <a:rPr lang="en-US" sz="2000" b="1" dirty="0">
                <a:solidFill>
                  <a:srgbClr val="002060"/>
                </a:solidFill>
              </a:rPr>
              <a:t>Mohammad </a:t>
            </a:r>
            <a:r>
              <a:rPr lang="en-US" sz="2000" b="1" dirty="0" err="1">
                <a:solidFill>
                  <a:srgbClr val="002060"/>
                </a:solidFill>
              </a:rPr>
              <a:t>Lutful</a:t>
            </a:r>
            <a:r>
              <a:rPr lang="en-US" sz="2000" b="1" dirty="0">
                <a:solidFill>
                  <a:srgbClr val="002060"/>
                </a:solidFill>
              </a:rPr>
              <a:t> </a:t>
            </a:r>
            <a:r>
              <a:rPr lang="en-US" sz="2000" b="1" dirty="0" err="1">
                <a:solidFill>
                  <a:srgbClr val="002060"/>
                </a:solidFill>
              </a:rPr>
              <a:t>Haider</a:t>
            </a:r>
            <a:r>
              <a:rPr lang="en-US" sz="2000" b="1" dirty="0">
                <a:solidFill>
                  <a:srgbClr val="002060"/>
                </a:solidFill>
              </a:rPr>
              <a:t>                     </a:t>
            </a:r>
            <a:endParaRPr lang="en-US" sz="2000" b="1" dirty="0" smtClean="0">
              <a:solidFill>
                <a:srgbClr val="002060"/>
              </a:solidFill>
            </a:endParaRPr>
          </a:p>
          <a:p>
            <a:pPr algn="ctr"/>
            <a:r>
              <a:rPr lang="en-US" sz="2400" b="1" dirty="0" smtClean="0">
                <a:solidFill>
                  <a:srgbClr val="002060"/>
                </a:solidFill>
              </a:rPr>
              <a:t> </a:t>
            </a:r>
            <a:r>
              <a:rPr lang="en-US" sz="1600" b="1" dirty="0">
                <a:solidFill>
                  <a:srgbClr val="002060"/>
                </a:solidFill>
              </a:rPr>
              <a:t>- Assistant Teacher</a:t>
            </a:r>
          </a:p>
          <a:p>
            <a:pPr lvl="0" algn="ctr">
              <a:defRPr/>
            </a:pPr>
            <a:r>
              <a:rPr lang="en-US" b="1" i="1" kern="0" dirty="0">
                <a:solidFill>
                  <a:sysClr val="windowText" lastClr="000000"/>
                </a:solidFill>
              </a:rPr>
              <a:t>LUTFUNNESA BALIKA BIDDANIKETON</a:t>
            </a:r>
          </a:p>
          <a:p>
            <a:pPr lvl="0" algn="ctr">
              <a:defRPr/>
            </a:pPr>
            <a:r>
              <a:rPr lang="en-US" sz="2000" b="1" i="1" kern="0" dirty="0">
                <a:solidFill>
                  <a:sysClr val="windowText" lastClr="000000"/>
                </a:solidFill>
              </a:rPr>
              <a:t>       PAGLA,</a:t>
            </a:r>
            <a:r>
              <a:rPr lang="en-US" sz="2000" b="1" dirty="0">
                <a:solidFill>
                  <a:srgbClr val="002060"/>
                </a:solidFill>
              </a:rPr>
              <a:t> GAFARGAON</a:t>
            </a:r>
            <a:endParaRPr lang="en-US" sz="2000" b="1" i="1" kern="0" dirty="0">
              <a:solidFill>
                <a:sysClr val="windowText" lastClr="000000"/>
              </a:solidFill>
            </a:endParaRPr>
          </a:p>
          <a:p>
            <a:pPr algn="ctr"/>
            <a:endParaRPr lang="en-US" sz="2400" dirty="0" smtClean="0">
              <a:latin typeface="Times New Roman" pitchFamily="18" charset="0"/>
              <a:cs typeface="Times New Roman" pitchFamily="18" charset="0"/>
            </a:endParaRPr>
          </a:p>
        </p:txBody>
      </p:sp>
      <p:sp>
        <p:nvSpPr>
          <p:cNvPr id="7" name="Round Diagonal Corner Rectangle 6"/>
          <p:cNvSpPr/>
          <p:nvPr/>
        </p:nvSpPr>
        <p:spPr>
          <a:xfrm>
            <a:off x="4876800" y="2590800"/>
            <a:ext cx="3657600" cy="3505200"/>
          </a:xfrm>
          <a:prstGeom prst="round2DiagRect">
            <a:avLst/>
          </a:prstGeom>
          <a:solidFill>
            <a:schemeClr val="accent6">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2400" b="1" dirty="0" smtClean="0">
              <a:solidFill>
                <a:srgbClr val="002060"/>
              </a:solidFill>
              <a:latin typeface="Times New Roman" pitchFamily="18" charset="0"/>
              <a:cs typeface="Times New Roman" pitchFamily="18" charset="0"/>
            </a:endParaRPr>
          </a:p>
          <a:p>
            <a:pPr algn="ctr"/>
            <a:endParaRPr lang="en-US" sz="2400" b="1" dirty="0">
              <a:solidFill>
                <a:srgbClr val="002060"/>
              </a:solidFill>
              <a:latin typeface="Times New Roman" pitchFamily="18" charset="0"/>
              <a:cs typeface="Times New Roman" pitchFamily="18" charset="0"/>
            </a:endParaRPr>
          </a:p>
          <a:p>
            <a:pPr algn="ctr"/>
            <a:r>
              <a:rPr lang="en-US" sz="2400" b="1" dirty="0" smtClean="0">
                <a:solidFill>
                  <a:srgbClr val="002060"/>
                </a:solidFill>
                <a:latin typeface="Times New Roman" pitchFamily="18" charset="0"/>
                <a:cs typeface="Times New Roman" pitchFamily="18" charset="0"/>
              </a:rPr>
              <a:t>English </a:t>
            </a:r>
            <a:r>
              <a:rPr lang="en-US" sz="2400" b="1" dirty="0" smtClean="0">
                <a:solidFill>
                  <a:srgbClr val="002060"/>
                </a:solidFill>
                <a:latin typeface="Times New Roman" pitchFamily="18" charset="0"/>
                <a:cs typeface="Times New Roman" pitchFamily="18" charset="0"/>
              </a:rPr>
              <a:t>For Today</a:t>
            </a:r>
          </a:p>
          <a:p>
            <a:pPr algn="ctr"/>
            <a:r>
              <a:rPr lang="en-US" sz="2400" b="1" dirty="0" smtClean="0">
                <a:solidFill>
                  <a:srgbClr val="002060"/>
                </a:solidFill>
                <a:latin typeface="Times New Roman" pitchFamily="18" charset="0"/>
                <a:cs typeface="Times New Roman" pitchFamily="18" charset="0"/>
              </a:rPr>
              <a:t>Class : Six</a:t>
            </a:r>
          </a:p>
          <a:p>
            <a:pPr algn="ctr"/>
            <a:r>
              <a:rPr lang="en-US" sz="2400" b="1" dirty="0" smtClean="0">
                <a:solidFill>
                  <a:srgbClr val="002060"/>
                </a:solidFill>
                <a:latin typeface="Times New Roman" pitchFamily="18" charset="0"/>
                <a:cs typeface="Times New Roman" pitchFamily="18" charset="0"/>
              </a:rPr>
              <a:t>Unit : one </a:t>
            </a:r>
          </a:p>
          <a:p>
            <a:pPr algn="ctr"/>
            <a:r>
              <a:rPr lang="en-US" sz="2400" b="1" dirty="0" smtClean="0">
                <a:solidFill>
                  <a:srgbClr val="002060"/>
                </a:solidFill>
                <a:latin typeface="Times New Roman" pitchFamily="18" charset="0"/>
                <a:cs typeface="Times New Roman" pitchFamily="18" charset="0"/>
              </a:rPr>
              <a:t>Lesson : 14</a:t>
            </a:r>
            <a:endParaRPr lang="en-US" sz="2400" b="1" dirty="0">
              <a:solidFill>
                <a:srgbClr val="002060"/>
              </a:solidFill>
              <a:latin typeface="Times New Roman" pitchFamily="18" charset="0"/>
              <a:cs typeface="Times New Roman"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15" y="2680855"/>
            <a:ext cx="1199817" cy="1143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11" descr="six.jpg"/>
          <p:cNvPicPr>
            <a:picLocks noChangeAspect="1"/>
          </p:cNvPicPr>
          <p:nvPr/>
        </p:nvPicPr>
        <p:blipFill>
          <a:blip r:embed="rId3" cstate="print"/>
          <a:stretch>
            <a:fillRect/>
          </a:stretch>
        </p:blipFill>
        <p:spPr>
          <a:xfrm>
            <a:off x="5867400" y="2681287"/>
            <a:ext cx="1610360" cy="1509713"/>
          </a:xfrm>
          <a:prstGeom prst="rect">
            <a:avLst/>
          </a:prstGeom>
          <a:ln>
            <a:noFill/>
          </a:ln>
          <a:effectLst>
            <a:softEdge rad="112500"/>
          </a:effectLst>
        </p:spPr>
      </p:pic>
    </p:spTree>
    <p:extLst>
      <p:ext uri="{BB962C8B-B14F-4D97-AF65-F5344CB8AC3E}">
        <p14:creationId xmlns:p14="http://schemas.microsoft.com/office/powerpoint/2010/main" val="213621719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914400" y="228600"/>
            <a:ext cx="7467600" cy="685800"/>
          </a:xfrm>
          <a:prstGeom prst="flowChartProcess">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Look at the picture: Do you know them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descr="our pride1.jpg"/>
          <p:cNvPicPr>
            <a:picLocks noChangeAspect="1"/>
          </p:cNvPicPr>
          <p:nvPr/>
        </p:nvPicPr>
        <p:blipFill>
          <a:blip r:embed="rId2"/>
          <a:stretch>
            <a:fillRect/>
          </a:stretch>
        </p:blipFill>
        <p:spPr>
          <a:xfrm>
            <a:off x="914400" y="1143000"/>
            <a:ext cx="7391400" cy="4267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 Diagonal Corner Rectangle 3"/>
          <p:cNvSpPr/>
          <p:nvPr/>
        </p:nvSpPr>
        <p:spPr>
          <a:xfrm>
            <a:off x="228600" y="5562600"/>
            <a:ext cx="8610600" cy="838200"/>
          </a:xfrm>
          <a:prstGeom prst="round2Diag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They are freedom fighters (</a:t>
            </a:r>
            <a:r>
              <a:rPr lang="en-US" sz="2800" b="1" dirty="0" err="1" smtClean="0">
                <a:solidFill>
                  <a:srgbClr val="002060"/>
                </a:solidFill>
                <a:latin typeface="Times New Roman" pitchFamily="18" charset="0"/>
                <a:cs typeface="Times New Roman" pitchFamily="18" charset="0"/>
              </a:rPr>
              <a:t>birsarestho</a:t>
            </a:r>
            <a:r>
              <a:rPr lang="en-US" sz="2800" b="1" dirty="0" smtClean="0">
                <a:solidFill>
                  <a:srgbClr val="002060"/>
                </a:solidFill>
                <a:latin typeface="Times New Roman" pitchFamily="18" charset="0"/>
                <a:cs typeface="Times New Roman" pitchFamily="18" charset="0"/>
              </a:rPr>
              <a:t>) and our pride.</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49588883"/>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0" y="381000"/>
            <a:ext cx="4648200" cy="685800"/>
          </a:xfrm>
          <a:solidFill>
            <a:schemeClr val="accent6">
              <a:lumMod val="40000"/>
              <a:lumOff val="60000"/>
            </a:schemeClr>
          </a:solidFill>
          <a:ln w="3175">
            <a:solidFill>
              <a:schemeClr val="tx1"/>
            </a:solidFill>
          </a:ln>
          <a:effectLst/>
        </p:spPr>
        <p:txBody>
          <a:bodyPr>
            <a:no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Lesson Declaration</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3352800" cy="4648200"/>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4648200" y="1371600"/>
            <a:ext cx="4114800" cy="4572000"/>
          </a:xfrm>
          <a:prstGeom prst="wedgeEllipseCallout">
            <a:avLst>
              <a:gd name="adj1" fmla="val -58625"/>
              <a:gd name="adj2" fmla="val -1262"/>
            </a:avLst>
          </a:prstGeom>
          <a:solidFill>
            <a:srgbClr val="00B0F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OUR PRIDE</a:t>
            </a:r>
          </a:p>
        </p:txBody>
      </p:sp>
    </p:spTree>
    <p:extLst>
      <p:ext uri="{BB962C8B-B14F-4D97-AF65-F5344CB8AC3E}">
        <p14:creationId xmlns:p14="http://schemas.microsoft.com/office/powerpoint/2010/main" val="1991668250"/>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381000"/>
            <a:ext cx="5715000" cy="762000"/>
          </a:xfrm>
          <a:solidFill>
            <a:schemeClr val="accent3">
              <a:lumMod val="20000"/>
              <a:lumOff val="80000"/>
            </a:schemeClr>
          </a:solidFill>
          <a:ln w="3175">
            <a:solidFill>
              <a:schemeClr val="tx1"/>
            </a:solidFill>
          </a:ln>
          <a:effectLst/>
        </p:spPr>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Learning Outcomes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graphicFrame>
        <p:nvGraphicFramePr>
          <p:cNvPr id="3" name="Diagram 2"/>
          <p:cNvGraphicFramePr/>
          <p:nvPr>
            <p:extLst>
              <p:ext uri="{D42A27DB-BD31-4B8C-83A1-F6EECF244321}">
                <p14:modId xmlns:p14="http://schemas.microsoft.com/office/powerpoint/2010/main" val="1080000469"/>
              </p:ext>
            </p:extLst>
          </p:nvPr>
        </p:nvGraphicFramePr>
        <p:xfrm>
          <a:off x="1371600" y="2209800"/>
          <a:ext cx="6934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914400" y="1371600"/>
            <a:ext cx="7620000" cy="457200"/>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After completing this lesson students will be able to ..</a:t>
            </a:r>
            <a:endParaRPr lang="en-US" sz="2400" b="1" dirty="0">
              <a:solidFill>
                <a:schemeClr val="tx1">
                  <a:lumMod val="95000"/>
                  <a:lumOff val="5000"/>
                </a:schemeClr>
              </a:solidFill>
            </a:endParaRPr>
          </a:p>
        </p:txBody>
      </p:sp>
    </p:spTree>
    <p:extLst>
      <p:ext uri="{BB962C8B-B14F-4D97-AF65-F5344CB8AC3E}">
        <p14:creationId xmlns:p14="http://schemas.microsoft.com/office/powerpoint/2010/main" val="4122500093"/>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3600" y="5334000"/>
            <a:ext cx="5105400" cy="523220"/>
          </a:xfrm>
          <a:prstGeom prst="rect">
            <a:avLst/>
          </a:prstGeom>
          <a:noFill/>
        </p:spPr>
        <p:txBody>
          <a:bodyPr wrap="square" rtlCol="0">
            <a:spAutoFit/>
          </a:bodyPr>
          <a:lstStyle/>
          <a:p>
            <a:pPr algn="ctr"/>
            <a:r>
              <a:rPr lang="en-US" sz="2800" b="1" dirty="0" smtClean="0"/>
              <a:t>What are they doing?</a:t>
            </a:r>
            <a:endParaRPr lang="en-US" sz="2800" b="1" dirty="0"/>
          </a:p>
        </p:txBody>
      </p:sp>
      <p:sp>
        <p:nvSpPr>
          <p:cNvPr id="9" name="TextBox 8"/>
          <p:cNvSpPr txBox="1"/>
          <p:nvPr/>
        </p:nvSpPr>
        <p:spPr>
          <a:xfrm>
            <a:off x="1600200" y="5334000"/>
            <a:ext cx="6096000" cy="523220"/>
          </a:xfrm>
          <a:prstGeom prst="rect">
            <a:avLst/>
          </a:prstGeom>
          <a:noFill/>
        </p:spPr>
        <p:txBody>
          <a:bodyPr wrap="square" rtlCol="0">
            <a:spAutoFit/>
          </a:bodyPr>
          <a:lstStyle/>
          <a:p>
            <a:pPr algn="ctr"/>
            <a:r>
              <a:rPr lang="en-US" sz="2800" b="1" dirty="0" smtClean="0"/>
              <a:t>They are celebrating our Victory day.</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1"/>
            <a:ext cx="3733800" cy="22097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52401"/>
            <a:ext cx="3537857" cy="22097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576512"/>
            <a:ext cx="3657600" cy="2071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2505074"/>
            <a:ext cx="3537857" cy="2143125"/>
          </a:xfrm>
          <a:prstGeom prst="rect">
            <a:avLst/>
          </a:prstGeom>
        </p:spPr>
      </p:pic>
    </p:spTree>
    <p:extLst>
      <p:ext uri="{BB962C8B-B14F-4D97-AF65-F5344CB8AC3E}">
        <p14:creationId xmlns:p14="http://schemas.microsoft.com/office/powerpoint/2010/main" val="872032795"/>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xit" presetSubtype="4" fill="hold" nodeType="clickEffect">
                                  <p:stCondLst>
                                    <p:cond delay="0"/>
                                  </p:stCondLst>
                                  <p:childTnLst>
                                    <p:animEffect transition="out" filter="slide(fromBottom)">
                                      <p:cBhvr>
                                        <p:cTn id="13" dur="500"/>
                                        <p:tgtEl>
                                          <p:spTgt spid="8">
                                            <p:txEl>
                                              <p:pRg st="0" end="0"/>
                                            </p:txEl>
                                          </p:spTgt>
                                        </p:tgtEl>
                                      </p:cBhvr>
                                    </p:animEffect>
                                    <p:set>
                                      <p:cBhvr>
                                        <p:cTn id="14"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xit" presetSubtype="4" fill="hold" grpId="1" nodeType="clickEffect">
                                  <p:stCondLst>
                                    <p:cond delay="0"/>
                                  </p:stCondLst>
                                  <p:childTnLst>
                                    <p:animEffect transition="out" filter="slide(fromBottom)">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762000"/>
            <a:ext cx="7924800" cy="954107"/>
          </a:xfrm>
          <a:prstGeom prst="rect">
            <a:avLst/>
          </a:prstGeom>
          <a:noFill/>
        </p:spPr>
        <p:txBody>
          <a:bodyPr wrap="square" rtlCol="0">
            <a:spAutoFit/>
          </a:bodyPr>
          <a:lstStyle/>
          <a:p>
            <a:pPr algn="ctr"/>
            <a:r>
              <a:rPr lang="en-US" sz="2800" b="1" dirty="0" smtClean="0"/>
              <a:t>Go to the section – A  and listen the passage attentively then go to section A1 and solve the task.</a:t>
            </a:r>
            <a:endParaRPr lang="en-US" sz="28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133600"/>
            <a:ext cx="5562600" cy="3549674"/>
          </a:xfrm>
          <a:prstGeom prst="rect">
            <a:avLst/>
          </a:prstGeom>
        </p:spPr>
      </p:pic>
    </p:spTree>
    <p:extLst>
      <p:ext uri="{BB962C8B-B14F-4D97-AF65-F5344CB8AC3E}">
        <p14:creationId xmlns:p14="http://schemas.microsoft.com/office/powerpoint/2010/main" val="18945129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a:xfrm rot="5400000" flipH="1" flipV="1">
            <a:off x="1905000" y="54864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nvGraphicFramePr>
        <p:xfrm>
          <a:off x="685800" y="1600200"/>
          <a:ext cx="7696200" cy="4343402"/>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455437"/>
                <a:gridCol w="4240763"/>
              </a:tblGrid>
              <a:tr h="620486">
                <a:tc>
                  <a:txBody>
                    <a:bodyPr/>
                    <a:lstStyle/>
                    <a:p>
                      <a:pPr algn="ctr"/>
                      <a:r>
                        <a:rPr lang="en-US" sz="2800" dirty="0" err="1" smtClean="0">
                          <a:solidFill>
                            <a:srgbClr val="FFFF00"/>
                          </a:solidFill>
                          <a:latin typeface="Times New Roman" pitchFamily="18" charset="0"/>
                          <a:cs typeface="Times New Roman" pitchFamily="18" charset="0"/>
                        </a:rPr>
                        <a:t>Culumn</a:t>
                      </a:r>
                      <a:r>
                        <a:rPr lang="en-US" sz="2800" dirty="0" smtClean="0">
                          <a:solidFill>
                            <a:srgbClr val="FFFF00"/>
                          </a:solidFill>
                          <a:latin typeface="Times New Roman" pitchFamily="18" charset="0"/>
                          <a:cs typeface="Times New Roman" pitchFamily="18" charset="0"/>
                        </a:rPr>
                        <a:t> – A</a:t>
                      </a:r>
                      <a:endParaRPr lang="en-US" sz="2800" dirty="0">
                        <a:solidFill>
                          <a:srgbClr val="FFFF00"/>
                        </a:solidFill>
                        <a:latin typeface="Times New Roman" pitchFamily="18" charset="0"/>
                        <a:cs typeface="Times New Roman" pitchFamily="18" charset="0"/>
                      </a:endParaRPr>
                    </a:p>
                  </a:txBody>
                  <a:tcPr/>
                </a:tc>
                <a:tc>
                  <a:txBody>
                    <a:bodyPr/>
                    <a:lstStyle/>
                    <a:p>
                      <a:pPr algn="ctr"/>
                      <a:r>
                        <a:rPr lang="en-US" sz="2800" dirty="0" err="1" smtClean="0">
                          <a:solidFill>
                            <a:srgbClr val="FFFF00"/>
                          </a:solidFill>
                          <a:latin typeface="Times New Roman" pitchFamily="18" charset="0"/>
                          <a:cs typeface="Times New Roman" pitchFamily="18" charset="0"/>
                        </a:rPr>
                        <a:t>Culumn</a:t>
                      </a:r>
                      <a:r>
                        <a:rPr lang="en-US" sz="2800" dirty="0" smtClean="0">
                          <a:solidFill>
                            <a:srgbClr val="FFFF00"/>
                          </a:solidFill>
                          <a:latin typeface="Times New Roman" pitchFamily="18" charset="0"/>
                          <a:cs typeface="Times New Roman" pitchFamily="18" charset="0"/>
                        </a:rPr>
                        <a:t> - B</a:t>
                      </a:r>
                      <a:endParaRPr lang="en-US" sz="2800" dirty="0">
                        <a:solidFill>
                          <a:srgbClr val="FFFF00"/>
                        </a:solidFill>
                        <a:latin typeface="Times New Roman" pitchFamily="18" charset="0"/>
                        <a:cs typeface="Times New Roman" pitchFamily="18" charset="0"/>
                      </a:endParaRPr>
                    </a:p>
                  </a:txBody>
                  <a:tcPr/>
                </a:tc>
              </a:tr>
              <a:tr h="620486">
                <a:tc>
                  <a:txBody>
                    <a:bodyPr/>
                    <a:lstStyle/>
                    <a:p>
                      <a:r>
                        <a:rPr lang="en-US" sz="2800" b="1" dirty="0" smtClean="0">
                          <a:latin typeface="Times New Roman" pitchFamily="18" charset="0"/>
                          <a:cs typeface="Times New Roman" pitchFamily="18" charset="0"/>
                        </a:rPr>
                        <a:t>unforgettable</a:t>
                      </a:r>
                      <a:endParaRPr lang="en-US" sz="2800" b="1" dirty="0">
                        <a:latin typeface="Times New Roman" pitchFamily="18" charset="0"/>
                        <a:cs typeface="Times New Roman" pitchFamily="18" charset="0"/>
                      </a:endParaRPr>
                    </a:p>
                  </a:txBody>
                  <a:tcPr/>
                </a:tc>
                <a:tc>
                  <a:txBody>
                    <a:bodyPr/>
                    <a:lstStyle/>
                    <a:p>
                      <a:pPr algn="r"/>
                      <a:r>
                        <a:rPr lang="en-US" sz="2800" b="1" dirty="0" smtClean="0">
                          <a:latin typeface="Times New Roman" pitchFamily="18" charset="0"/>
                          <a:cs typeface="Times New Roman" pitchFamily="18" charset="0"/>
                        </a:rPr>
                        <a:t>Revolution</a:t>
                      </a:r>
                      <a:endParaRPr lang="en-US" sz="2800" b="1" dirty="0">
                        <a:latin typeface="Times New Roman" pitchFamily="18" charset="0"/>
                        <a:cs typeface="Times New Roman" pitchFamily="18" charset="0"/>
                      </a:endParaRPr>
                    </a:p>
                  </a:txBody>
                  <a:tcPr/>
                </a:tc>
              </a:tr>
              <a:tr h="620486">
                <a:tc>
                  <a:txBody>
                    <a:bodyPr/>
                    <a:lstStyle/>
                    <a:p>
                      <a:r>
                        <a:rPr lang="en-US" sz="2800" b="1" dirty="0" smtClean="0">
                          <a:latin typeface="Times New Roman" pitchFamily="18" charset="0"/>
                          <a:cs typeface="Times New Roman" pitchFamily="18" charset="0"/>
                        </a:rPr>
                        <a:t>Independence</a:t>
                      </a:r>
                      <a:endParaRPr lang="en-US" sz="2800" b="1" dirty="0">
                        <a:latin typeface="Times New Roman" pitchFamily="18" charset="0"/>
                        <a:cs typeface="Times New Roman" pitchFamily="18" charset="0"/>
                      </a:endParaRPr>
                    </a:p>
                  </a:txBody>
                  <a:tcPr/>
                </a:tc>
                <a:tc>
                  <a:txBody>
                    <a:bodyPr/>
                    <a:lstStyle/>
                    <a:p>
                      <a:pPr algn="r"/>
                      <a:r>
                        <a:rPr lang="en-US" sz="2800" b="1" dirty="0" smtClean="0">
                          <a:latin typeface="Times New Roman" pitchFamily="18" charset="0"/>
                          <a:cs typeface="Times New Roman" pitchFamily="18" charset="0"/>
                        </a:rPr>
                        <a:t>Falling on</a:t>
                      </a:r>
                      <a:endParaRPr lang="en-US" sz="2800" b="1" dirty="0">
                        <a:latin typeface="Times New Roman" pitchFamily="18" charset="0"/>
                        <a:cs typeface="Times New Roman" pitchFamily="18" charset="0"/>
                      </a:endParaRPr>
                    </a:p>
                  </a:txBody>
                  <a:tcPr/>
                </a:tc>
              </a:tr>
              <a:tr h="620486">
                <a:tc>
                  <a:txBody>
                    <a:bodyPr/>
                    <a:lstStyle/>
                    <a:p>
                      <a:r>
                        <a:rPr lang="en-US" sz="2800" b="1" dirty="0" smtClean="0">
                          <a:latin typeface="Times New Roman" pitchFamily="18" charset="0"/>
                          <a:cs typeface="Times New Roman" pitchFamily="18" charset="0"/>
                        </a:rPr>
                        <a:t>Celebrate</a:t>
                      </a:r>
                      <a:endParaRPr lang="en-US" sz="2800" b="1" dirty="0">
                        <a:latin typeface="Times New Roman" pitchFamily="18" charset="0"/>
                        <a:cs typeface="Times New Roman" pitchFamily="18" charset="0"/>
                      </a:endParaRPr>
                    </a:p>
                  </a:txBody>
                  <a:tcPr/>
                </a:tc>
                <a:tc>
                  <a:txBody>
                    <a:bodyPr/>
                    <a:lstStyle/>
                    <a:p>
                      <a:pPr algn="r"/>
                      <a:r>
                        <a:rPr lang="en-US" sz="2800" b="1" dirty="0" smtClean="0">
                          <a:latin typeface="Times New Roman" pitchFamily="18" charset="0"/>
                          <a:cs typeface="Times New Roman" pitchFamily="18" charset="0"/>
                        </a:rPr>
                        <a:t>Sacrificial victim</a:t>
                      </a:r>
                      <a:endParaRPr lang="en-US" sz="2800" b="1" dirty="0">
                        <a:latin typeface="Times New Roman" pitchFamily="18" charset="0"/>
                        <a:cs typeface="Times New Roman" pitchFamily="18" charset="0"/>
                      </a:endParaRPr>
                    </a:p>
                  </a:txBody>
                  <a:tcPr/>
                </a:tc>
              </a:tr>
              <a:tr h="620486">
                <a:tc>
                  <a:txBody>
                    <a:bodyPr/>
                    <a:lstStyle/>
                    <a:p>
                      <a:r>
                        <a:rPr lang="en-US" sz="2800" b="1" dirty="0" smtClean="0">
                          <a:latin typeface="Times New Roman" pitchFamily="18" charset="0"/>
                          <a:cs typeface="Times New Roman" pitchFamily="18" charset="0"/>
                        </a:rPr>
                        <a:t>Swooped</a:t>
                      </a:r>
                      <a:endParaRPr lang="en-US" sz="2800" b="1" dirty="0">
                        <a:latin typeface="Times New Roman" pitchFamily="18" charset="0"/>
                        <a:cs typeface="Times New Roman" pitchFamily="18" charset="0"/>
                      </a:endParaRPr>
                    </a:p>
                  </a:txBody>
                  <a:tcPr/>
                </a:tc>
                <a:tc>
                  <a:txBody>
                    <a:bodyPr/>
                    <a:lstStyle/>
                    <a:p>
                      <a:pPr algn="r"/>
                      <a:r>
                        <a:rPr lang="en-US" sz="2800" b="1" dirty="0" smtClean="0">
                          <a:latin typeface="Times New Roman" pitchFamily="18" charset="0"/>
                          <a:cs typeface="Times New Roman" pitchFamily="18" charset="0"/>
                        </a:rPr>
                        <a:t>Freedom</a:t>
                      </a:r>
                      <a:endParaRPr lang="en-US" sz="2800" b="1" dirty="0">
                        <a:latin typeface="Times New Roman" pitchFamily="18" charset="0"/>
                        <a:cs typeface="Times New Roman" pitchFamily="18" charset="0"/>
                      </a:endParaRPr>
                    </a:p>
                  </a:txBody>
                  <a:tcPr/>
                </a:tc>
              </a:tr>
              <a:tr h="620486">
                <a:tc>
                  <a:txBody>
                    <a:bodyPr/>
                    <a:lstStyle/>
                    <a:p>
                      <a:r>
                        <a:rPr lang="en-US" sz="2800" b="1" dirty="0" smtClean="0">
                          <a:latin typeface="Times New Roman" pitchFamily="18" charset="0"/>
                          <a:cs typeface="Times New Roman" pitchFamily="18" charset="0"/>
                        </a:rPr>
                        <a:t>Revolt</a:t>
                      </a:r>
                      <a:endParaRPr lang="en-US" sz="2800" b="1" dirty="0">
                        <a:latin typeface="Times New Roman" pitchFamily="18" charset="0"/>
                        <a:cs typeface="Times New Roman" pitchFamily="18" charset="0"/>
                      </a:endParaRPr>
                    </a:p>
                  </a:txBody>
                  <a:tcPr/>
                </a:tc>
                <a:tc>
                  <a:txBody>
                    <a:bodyPr/>
                    <a:lstStyle/>
                    <a:p>
                      <a:pPr algn="r"/>
                      <a:r>
                        <a:rPr lang="en-US" sz="2800" b="1" dirty="0" smtClean="0">
                          <a:latin typeface="Times New Roman" pitchFamily="18" charset="0"/>
                          <a:cs typeface="Times New Roman" pitchFamily="18" charset="0"/>
                        </a:rPr>
                        <a:t>Memorable</a:t>
                      </a:r>
                      <a:endParaRPr lang="en-US" sz="2800" b="1" dirty="0">
                        <a:latin typeface="Times New Roman" pitchFamily="18" charset="0"/>
                        <a:cs typeface="Times New Roman" pitchFamily="18" charset="0"/>
                      </a:endParaRPr>
                    </a:p>
                  </a:txBody>
                  <a:tcPr/>
                </a:tc>
              </a:tr>
              <a:tr h="620486">
                <a:tc>
                  <a:txBody>
                    <a:bodyPr/>
                    <a:lstStyle/>
                    <a:p>
                      <a:r>
                        <a:rPr lang="en-US" sz="2800" b="1" dirty="0" smtClean="0">
                          <a:latin typeface="Times New Roman" pitchFamily="18" charset="0"/>
                          <a:cs typeface="Times New Roman" pitchFamily="18" charset="0"/>
                        </a:rPr>
                        <a:t>Martyrs</a:t>
                      </a:r>
                      <a:endParaRPr lang="en-US" sz="2800" b="1" dirty="0">
                        <a:latin typeface="Times New Roman" pitchFamily="18" charset="0"/>
                        <a:cs typeface="Times New Roman" pitchFamily="18" charset="0"/>
                      </a:endParaRPr>
                    </a:p>
                  </a:txBody>
                  <a:tcPr/>
                </a:tc>
                <a:tc>
                  <a:txBody>
                    <a:bodyPr/>
                    <a:lstStyle/>
                    <a:p>
                      <a:pPr algn="r"/>
                      <a:r>
                        <a:rPr lang="en-US" sz="2800" b="1" dirty="0" smtClean="0">
                          <a:latin typeface="Times New Roman" pitchFamily="18" charset="0"/>
                          <a:cs typeface="Times New Roman" pitchFamily="18" charset="0"/>
                        </a:rPr>
                        <a:t>Make famous / party.</a:t>
                      </a:r>
                      <a:endParaRPr lang="en-US" sz="2800" b="1" dirty="0">
                        <a:latin typeface="Times New Roman" pitchFamily="18" charset="0"/>
                        <a:cs typeface="Times New Roman" pitchFamily="18" charset="0"/>
                      </a:endParaRPr>
                    </a:p>
                  </a:txBody>
                  <a:tcPr/>
                </a:tc>
              </a:tr>
            </a:tbl>
          </a:graphicData>
        </a:graphic>
      </p:graphicFrame>
      <p:cxnSp>
        <p:nvCxnSpPr>
          <p:cNvPr id="8" name="Straight Arrow Connector 7"/>
          <p:cNvCxnSpPr/>
          <p:nvPr/>
        </p:nvCxnSpPr>
        <p:spPr>
          <a:xfrm>
            <a:off x="2819400" y="2590800"/>
            <a:ext cx="3733800" cy="2209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95600" y="3200400"/>
            <a:ext cx="40386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86000" y="3733800"/>
            <a:ext cx="2895600" cy="1676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209800" y="3200400"/>
            <a:ext cx="4495800" cy="1143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05000" y="2514600"/>
            <a:ext cx="4724400" cy="2438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133600" y="3733800"/>
            <a:ext cx="3657600" cy="1828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47800" y="533400"/>
            <a:ext cx="6172200" cy="954107"/>
          </a:xfrm>
          <a:prstGeom prst="rect">
            <a:avLst/>
          </a:prstGeom>
          <a:noFill/>
        </p:spPr>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Section – A1, Individual  Work</a:t>
            </a:r>
          </a:p>
          <a:p>
            <a:pPr algn="ctr"/>
            <a:r>
              <a:rPr lang="en-US" sz="28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(Match the words with their meanings)</a:t>
            </a:r>
            <a:endParaRPr lang="en-US" sz="2800" dirty="0">
              <a:solidFill>
                <a:srgbClr val="002060"/>
              </a:solidFill>
            </a:endParaRPr>
          </a:p>
        </p:txBody>
      </p:sp>
    </p:spTree>
    <p:extLst>
      <p:ext uri="{BB962C8B-B14F-4D97-AF65-F5344CB8AC3E}">
        <p14:creationId xmlns:p14="http://schemas.microsoft.com/office/powerpoint/2010/main" val="1166263327"/>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k, Mojib.jpg"/>
          <p:cNvPicPr>
            <a:picLocks noChangeAspect="1"/>
          </p:cNvPicPr>
          <p:nvPr/>
        </p:nvPicPr>
        <p:blipFill>
          <a:blip r:embed="rId3"/>
          <a:stretch>
            <a:fillRect/>
          </a:stretch>
        </p:blipFill>
        <p:spPr>
          <a:xfrm>
            <a:off x="1752600" y="1066800"/>
            <a:ext cx="5637444" cy="4267200"/>
          </a:xfrm>
          <a:prstGeom prst="rect">
            <a:avLst/>
          </a:prstGeom>
        </p:spPr>
      </p:pic>
      <p:sp>
        <p:nvSpPr>
          <p:cNvPr id="3" name="Flowchart: Process 2"/>
          <p:cNvSpPr/>
          <p:nvPr/>
        </p:nvSpPr>
        <p:spPr>
          <a:xfrm>
            <a:off x="990600" y="228600"/>
            <a:ext cx="7162800" cy="685800"/>
          </a:xfrm>
          <a:prstGeom prst="flowChartProcess">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Look at the picture, do you know him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Flowchart: Process 3"/>
          <p:cNvSpPr/>
          <p:nvPr/>
        </p:nvSpPr>
        <p:spPr>
          <a:xfrm>
            <a:off x="914400" y="5562600"/>
            <a:ext cx="7543800" cy="990600"/>
          </a:xfrm>
          <a:prstGeom prst="flowChartProcess">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latin typeface="Times New Roman" pitchFamily="18" charset="0"/>
                <a:cs typeface="Times New Roman" pitchFamily="18" charset="0"/>
              </a:rPr>
              <a:t>Bangabandhu</a:t>
            </a:r>
            <a:r>
              <a:rPr lang="en-US" sz="2800" b="1" dirty="0" smtClean="0">
                <a:solidFill>
                  <a:srgbClr val="002060"/>
                </a:solidFill>
                <a:latin typeface="Times New Roman" pitchFamily="18" charset="0"/>
                <a:cs typeface="Times New Roman" pitchFamily="18" charset="0"/>
              </a:rPr>
              <a:t> Sheikh </a:t>
            </a:r>
            <a:r>
              <a:rPr lang="en-US" sz="2800" b="1" dirty="0" err="1" smtClean="0">
                <a:solidFill>
                  <a:srgbClr val="002060"/>
                </a:solidFill>
                <a:latin typeface="Times New Roman" pitchFamily="18" charset="0"/>
                <a:cs typeface="Times New Roman" pitchFamily="18" charset="0"/>
              </a:rPr>
              <a:t>Mujubur</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Rahman</a:t>
            </a:r>
            <a:r>
              <a:rPr lang="en-US" sz="2800" b="1" dirty="0" smtClean="0">
                <a:solidFill>
                  <a:srgbClr val="002060"/>
                </a:solidFill>
                <a:latin typeface="Times New Roman" pitchFamily="18" charset="0"/>
                <a:cs typeface="Times New Roman" pitchFamily="18" charset="0"/>
              </a:rPr>
              <a:t> who declared the independence of Bangladesh.</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64099008"/>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666</Words>
  <Application>Microsoft Office PowerPoint</Application>
  <PresentationFormat>On-screen Show (4:3)</PresentationFormat>
  <Paragraphs>104</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Lesson Declaration</vt:lpstr>
      <vt:lpstr>Learning Outcomes</vt:lpstr>
      <vt:lpstr>PowerPoint Presentation</vt:lpstr>
      <vt:lpstr>PowerPoint Presentation</vt:lpstr>
      <vt:lpstr>PowerPoint Presentation</vt:lpstr>
      <vt:lpstr>PowerPoint Presentation</vt:lpstr>
      <vt:lpstr>Presentation : Our pride</vt:lpstr>
      <vt:lpstr>PowerPoint Presentation</vt:lpstr>
      <vt:lpstr>PowerPoint Presentation</vt:lpstr>
      <vt:lpstr>PowerPoint Presentation</vt:lpstr>
      <vt:lpstr>PowerPoint Presentation</vt:lpstr>
      <vt:lpstr>PowerPoint Presentation</vt:lpstr>
      <vt:lpstr>PowerPoint Presentation</vt:lpstr>
      <vt:lpstr>Home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c:creator>
  <cp:lastModifiedBy>s</cp:lastModifiedBy>
  <cp:revision>7</cp:revision>
  <dcterms:created xsi:type="dcterms:W3CDTF">2006-08-16T00:00:00Z</dcterms:created>
  <dcterms:modified xsi:type="dcterms:W3CDTF">2021-06-13T16:13:05Z</dcterms:modified>
</cp:coreProperties>
</file>