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3" r:id="rId8"/>
    <p:sldId id="28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6" r:id="rId20"/>
    <p:sldId id="288" r:id="rId21"/>
    <p:sldId id="27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6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1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8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A682-5E5A-4E15-8978-5938D0F66CB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C62D-8BD5-4B00-AA5C-8142A7E3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rbarua80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3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6814" y="1276686"/>
            <a:ext cx="2805124" cy="4043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43487" y="1867043"/>
            <a:ext cx="5900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১৮৭৮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নাথানিয়েল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ব্রাসি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হ্যালহেড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বইটির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‘এ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গ্রামার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ল্যাঙ্গুয়েজ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5" y="46104"/>
            <a:ext cx="41005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54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49000">
              <a:srgbClr val="00B050">
                <a:alpha val="74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13" y="1271588"/>
            <a:ext cx="3135961" cy="4458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0" y="1271588"/>
            <a:ext cx="5872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১৮০১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১৮২৬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রামমোহন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১৮৩৩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রামমোহন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গৌড়ীয়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5" y="46104"/>
            <a:ext cx="41005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25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1" y="128587"/>
            <a:ext cx="49434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5763" y="1500187"/>
            <a:ext cx="11144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ধ্বনি,শব্দ,বাক্য-প্রত্যেকটি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অংশই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নিয়েও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ব্যাকরণে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ধ্বনিতত্ত্ব,রূপতত্ত্ব,বাক্যতত্ত্ব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45000"/>
              </a:srgbClr>
            </a:gs>
            <a:gs pos="68000">
              <a:srgbClr val="92D050">
                <a:alpha val="53000"/>
              </a:srgbClr>
            </a:gs>
            <a:gs pos="34000">
              <a:srgbClr val="00B0F0">
                <a:alpha val="19000"/>
              </a:srgbClr>
            </a:gs>
            <a:gs pos="89000">
              <a:srgbClr val="00B0F0">
                <a:alpha val="62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7383" y="358259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123867" y="1878354"/>
            <a:ext cx="10082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হয়,তাই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বাগ্‌যন্ত্র,বাগ্‌যন্ত্রের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উচ্চারণ-প্রক্রিয়া,ধ্বনির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বিন্যাস,স্বর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বৈশিষ্ট্য,ধ্বনিদল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40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5247" y="358259"/>
            <a:ext cx="1124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159587" y="1798252"/>
            <a:ext cx="9941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বিশেষ্য,সর্বনাম,বিশেষণ,ক্রিয়া,ক্রিয়াবিশেষণ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শব্দনির্মাণ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পদনির্মাণ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4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>
                <a:alpha val="37000"/>
              </a:srgbClr>
            </a:gs>
            <a:gs pos="88000">
              <a:srgbClr val="92D050">
                <a:alpha val="54000"/>
              </a:srgbClr>
            </a:gs>
            <a:gs pos="60000">
              <a:srgbClr val="00B0F0">
                <a:alpha val="36000"/>
              </a:srgbClr>
            </a:gs>
            <a:gs pos="8000">
              <a:schemeClr val="accent4">
                <a:lumMod val="60000"/>
                <a:lumOff val="40000"/>
                <a:alpha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3070" y="157163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20960" y="1172647"/>
            <a:ext cx="102387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থাকে,বাক্যতত্ত্বে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রূপান্তর,বাক্যের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বাচ্য,উক্তি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বিশ্লেষণ,বাক্যের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যোগ্যতা,বাক্যের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লোপ,যতিচিহ্ন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05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3158" y="0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58358" y="1564131"/>
            <a:ext cx="1054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শব্দ,বর্গ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অর্থতত্ত্ব।একে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বাগর্থতত্ত্বও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শব্দ,প্রতিশব্দ,শব্দজোড়,বাগ্‌ধারা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শব্দ,বর্গ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82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1671" y="115372"/>
            <a:ext cx="169486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98402" y="1987034"/>
            <a:ext cx="82814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56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B050">
                <a:alpha val="54000"/>
              </a:srgbClr>
            </a:gs>
            <a:gs pos="88000">
              <a:schemeClr val="accent4">
                <a:lumMod val="60000"/>
                <a:lumOff val="40000"/>
                <a:alpha val="32000"/>
              </a:schemeClr>
            </a:gs>
            <a:gs pos="60000">
              <a:srgbClr val="00B0F0">
                <a:alpha val="34000"/>
              </a:srgbClr>
            </a:gs>
            <a:gs pos="38000">
              <a:schemeClr val="accent4">
                <a:lumMod val="60000"/>
                <a:lumOff val="40000"/>
                <a:alpha val="1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930" y="223110"/>
            <a:ext cx="115768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07551" y="1384875"/>
            <a:ext cx="10970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খ্রিদটাব্দে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১৫৫৩		খ. ১৭৪৩		গ. ১৭৭৮		ঘ. ১৯৪৮</a:t>
            </a:r>
            <a:endParaRPr lang="en-US" sz="3600" dirty="0" smtClean="0"/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রামমোহন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হরপ্রসাদ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নাথানিয়েল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হ্যালহেড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3786499" y="2037781"/>
            <a:ext cx="371475" cy="3714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6499" y="3184296"/>
            <a:ext cx="371475" cy="3714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6682" y="4823843"/>
            <a:ext cx="371475" cy="3714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3427" y="81231"/>
            <a:ext cx="185199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394485" y="953929"/>
            <a:ext cx="9578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গৌড়ীয়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ঈশ্বরচন্দ্র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বিদ্যাসাগর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সুনীতিকুমার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চট্ট্যোপাধ্যায়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	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রামমোহন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বাগ্‌যন্ত্র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অর্থবৈচিত্র্য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9394" y="2114550"/>
            <a:ext cx="500063" cy="50006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06082" y="3228975"/>
            <a:ext cx="500063" cy="50006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91794" y="4329112"/>
            <a:ext cx="500063" cy="50006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20819" y="5429250"/>
            <a:ext cx="500063" cy="50006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913" y="1557338"/>
            <a:ext cx="83296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390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6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00B050">
                <a:alpha val="34000"/>
              </a:srgbClr>
            </a:gs>
            <a:gs pos="88000">
              <a:srgbClr val="92D050">
                <a:alpha val="54000"/>
              </a:srgbClr>
            </a:gs>
            <a:gs pos="60000">
              <a:srgbClr val="00B0F0">
                <a:alpha val="34000"/>
              </a:srgbClr>
            </a:gs>
            <a:gs pos="8000">
              <a:schemeClr val="accent4">
                <a:lumMod val="60000"/>
                <a:lumOff val="40000"/>
                <a:alpha val="3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1768" y="0"/>
            <a:ext cx="115768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71424" y="1550996"/>
            <a:ext cx="10458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বাক্যতত্ত্বে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971424" y="2171700"/>
            <a:ext cx="471487" cy="5000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86863" y="3257550"/>
            <a:ext cx="471487" cy="5000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14750" y="4329113"/>
            <a:ext cx="471487" cy="5000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1756" y="419945"/>
            <a:ext cx="181492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687" y="2579626"/>
            <a:ext cx="877996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003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6900" y="1757363"/>
            <a:ext cx="8458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3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63" y="616075"/>
            <a:ext cx="2729674" cy="317004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14093" y="3950610"/>
            <a:ext cx="855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এম.এ,এম.এড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cs typeface="NikoshBAN" panose="02000000000000000000" pitchFamily="2" charset="0"/>
                <a:hlinkClick r:id="rId4"/>
              </a:rPr>
              <a:t>mrbarua80@gmail.com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NikoshBAN" panose="02000000000000000000" pitchFamily="2" charset="0"/>
              </a:rPr>
              <a:t> </a:t>
            </a:r>
            <a:endParaRPr lang="en-US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8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25" y="1257300"/>
            <a:ext cx="3678051" cy="4614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9350" y="1257300"/>
            <a:ext cx="480059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০২/০৬/২০২১ </a:t>
            </a: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57175"/>
            <a:ext cx="56578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1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1197" y="6056291"/>
            <a:ext cx="540067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8" y="0"/>
            <a:ext cx="11900752" cy="5829300"/>
            <a:chOff x="1721641" y="268569"/>
            <a:chExt cx="9158287" cy="4485969"/>
          </a:xfrm>
        </p:grpSpPr>
        <p:sp>
          <p:nvSpPr>
            <p:cNvPr id="2" name="TextBox 1"/>
            <p:cNvSpPr txBox="1"/>
            <p:nvPr/>
          </p:nvSpPr>
          <p:spPr>
            <a:xfrm>
              <a:off x="2812318" y="268569"/>
              <a:ext cx="6684182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গ্রন্থগুলো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প্রাসঙ্গিক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21641" y="1591515"/>
              <a:ext cx="9158287" cy="3163023"/>
              <a:chOff x="757237" y="1120027"/>
              <a:chExt cx="9158287" cy="316302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724764" y="1120491"/>
                <a:ext cx="2190760" cy="31575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237" y="1120491"/>
                <a:ext cx="2143126" cy="31625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9227" y="1120027"/>
                <a:ext cx="2221559" cy="31584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706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496" y="388779"/>
            <a:ext cx="540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496" y="1574642"/>
            <a:ext cx="540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7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363" y="0"/>
            <a:ext cx="540067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363" y="1600199"/>
            <a:ext cx="8215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991" y="188979"/>
            <a:ext cx="54435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0083" y="1512107"/>
            <a:ext cx="10851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ধ্বনি,শব্দ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ব্যাকরণগ্রন্থে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" y="1056587"/>
            <a:ext cx="3221832" cy="4474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54041" y="1828454"/>
            <a:ext cx="816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১৭৪৩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পর্তুগিজ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মানোএল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আসসুম্পসাঁউ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বাংলা-পর্তুগিজ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5" y="46104"/>
            <a:ext cx="410051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3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519</Words>
  <Application>Microsoft Office PowerPoint</Application>
  <PresentationFormat>Widescreen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</dc:creator>
  <cp:lastModifiedBy>cv</cp:lastModifiedBy>
  <cp:revision>39</cp:revision>
  <dcterms:created xsi:type="dcterms:W3CDTF">2021-06-05T14:19:50Z</dcterms:created>
  <dcterms:modified xsi:type="dcterms:W3CDTF">2021-06-12T05:11:46Z</dcterms:modified>
</cp:coreProperties>
</file>