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90" r:id="rId3"/>
    <p:sldId id="272" r:id="rId4"/>
    <p:sldId id="266" r:id="rId5"/>
    <p:sldId id="267" r:id="rId6"/>
    <p:sldId id="274" r:id="rId7"/>
    <p:sldId id="275" r:id="rId8"/>
    <p:sldId id="285" r:id="rId9"/>
    <p:sldId id="276" r:id="rId10"/>
    <p:sldId id="277" r:id="rId11"/>
    <p:sldId id="283" r:id="rId12"/>
    <p:sldId id="288" r:id="rId13"/>
    <p:sldId id="284" r:id="rId14"/>
    <p:sldId id="287" r:id="rId15"/>
    <p:sldId id="289" r:id="rId16"/>
    <p:sldId id="286" r:id="rId17"/>
    <p:sldId id="279" r:id="rId18"/>
    <p:sldId id="282" r:id="rId19"/>
    <p:sldId id="269" r:id="rId20"/>
    <p:sldId id="268" r:id="rId21"/>
    <p:sldId id="271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ED60C-C28F-40F9-84A4-3F92FE5FF16D}" type="datetimeFigureOut">
              <a:rPr lang="en-US" smtClean="0"/>
              <a:t>13-Jun-21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A16B6-312B-4F35-AC4E-00AD1B531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4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বলবে -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BD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কি দিয়ে দেখি ? 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A16B6-312B-4F35-AC4E-00AD1B5311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8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E8E6-9BBE-4699-82EB-C9209BC5D95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4F2-B77E-47C7-BED9-9E160895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E8E6-9BBE-4699-82EB-C9209BC5D95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4F2-B77E-47C7-BED9-9E160895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5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E8E6-9BBE-4699-82EB-C9209BC5D95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4F2-B77E-47C7-BED9-9E160895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E8E6-9BBE-4699-82EB-C9209BC5D95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4F2-B77E-47C7-BED9-9E160895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0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E8E6-9BBE-4699-82EB-C9209BC5D95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4F2-B77E-47C7-BED9-9E160895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E8E6-9BBE-4699-82EB-C9209BC5D95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4F2-B77E-47C7-BED9-9E160895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E8E6-9BBE-4699-82EB-C9209BC5D95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4F2-B77E-47C7-BED9-9E160895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0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E8E6-9BBE-4699-82EB-C9209BC5D95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4F2-B77E-47C7-BED9-9E160895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0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E8E6-9BBE-4699-82EB-C9209BC5D95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4F2-B77E-47C7-BED9-9E160895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2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E8E6-9BBE-4699-82EB-C9209BC5D95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4F2-B77E-47C7-BED9-9E160895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6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E8E6-9BBE-4699-82EB-C9209BC5D95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4F2-B77E-47C7-BED9-9E160895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E8E6-9BBE-4699-82EB-C9209BC5D957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84F2-B77E-47C7-BED9-9E160895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4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eid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55DB85-CE23-40C8-9B6D-D2AE7670574D}"/>
              </a:ext>
            </a:extLst>
          </p:cNvPr>
          <p:cNvGrpSpPr/>
          <p:nvPr/>
        </p:nvGrpSpPr>
        <p:grpSpPr>
          <a:xfrm>
            <a:off x="399243" y="226451"/>
            <a:ext cx="8139845" cy="6067473"/>
            <a:chOff x="399243" y="226451"/>
            <a:chExt cx="8139845" cy="6067473"/>
          </a:xfrm>
        </p:grpSpPr>
        <p:sp>
          <p:nvSpPr>
            <p:cNvPr id="3" name="TextBox 2"/>
            <p:cNvSpPr txBox="1"/>
            <p:nvPr/>
          </p:nvSpPr>
          <p:spPr>
            <a:xfrm>
              <a:off x="399243" y="498176"/>
              <a:ext cx="1429555" cy="45243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</a:t>
              </a:r>
            </a:p>
            <a:p>
              <a:r>
                <a:rPr lang="bn-BD" sz="9600">
                  <a:latin typeface="NikoshBAN" panose="02000000000000000000" pitchFamily="2" charset="0"/>
                  <a:cs typeface="NikoshBAN" panose="02000000000000000000" pitchFamily="2" charset="0"/>
                </a:rPr>
                <a:t>ত 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0B80CF-853F-4AC2-A044-5D0E6C7BD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483" y="226451"/>
              <a:ext cx="4550605" cy="60674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865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j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1813" y="156853"/>
            <a:ext cx="3858126" cy="2563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661" y="498151"/>
            <a:ext cx="249098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কনজাংকটিভা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376" y="4694832"/>
            <a:ext cx="10945505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খুললেই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যে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টুকু আমরা দেখতে পাই, সে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টুকু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া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পর্দা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দিয়ে ঢাকা থাকে তার নাম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কনজাংকটিভা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7114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fractur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ving_ey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87" y="318448"/>
            <a:ext cx="3886200" cy="4419600"/>
          </a:xfrm>
          <a:prstGeom prst="rect">
            <a:avLst/>
          </a:prstGeom>
        </p:spPr>
      </p:pic>
      <p:pic>
        <p:nvPicPr>
          <p:cNvPr id="11" name="Picture 10" descr="eyeball.jpg"/>
          <p:cNvPicPr>
            <a:picLocks noChangeAspect="1"/>
          </p:cNvPicPr>
          <p:nvPr/>
        </p:nvPicPr>
        <p:blipFill>
          <a:blip r:embed="rId3" cstate="print"/>
          <a:srcRect b="8475"/>
          <a:stretch>
            <a:fillRect/>
          </a:stretch>
        </p:blipFill>
        <p:spPr>
          <a:xfrm flipH="1">
            <a:off x="7697337" y="467706"/>
            <a:ext cx="4135270" cy="42817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3835" y="527085"/>
            <a:ext cx="2401619" cy="830997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অক্ষিগোলক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4315" y="5160642"/>
            <a:ext cx="6072496" cy="144655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এটি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ো অঙ্গ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গোলকটি তিন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স্তর নিয়ে গঠিত 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2844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8649" y="337563"/>
            <a:ext cx="2063386" cy="6047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অক্ষি গোলক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91819" y="1992571"/>
            <a:ext cx="9840036" cy="1282891"/>
            <a:chOff x="1119116" y="1651377"/>
            <a:chExt cx="9840036" cy="128289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19116" y="1678674"/>
              <a:ext cx="9840036" cy="682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146412" y="1651377"/>
              <a:ext cx="9771798" cy="1282891"/>
              <a:chOff x="1146412" y="1692320"/>
              <a:chExt cx="9771798" cy="1282891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>
                <a:off x="1146412" y="1692320"/>
                <a:ext cx="13648" cy="116006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5841242" y="1760561"/>
                <a:ext cx="13648" cy="110546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10904562" y="1760561"/>
                <a:ext cx="13648" cy="121465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Straight Arrow Connector 26"/>
          <p:cNvCxnSpPr/>
          <p:nvPr/>
        </p:nvCxnSpPr>
        <p:spPr>
          <a:xfrm>
            <a:off x="5836694" y="1024231"/>
            <a:ext cx="4548" cy="8591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5872" y="3435605"/>
            <a:ext cx="92845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স্ক্লেরা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18240" y="3530937"/>
            <a:ext cx="1330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কোরয়েড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10308189" y="3572083"/>
            <a:ext cx="992580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6583" y="167185"/>
            <a:ext cx="150011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র্ণি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38030" y="4067033"/>
            <a:ext cx="4640238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স্ক্লেরার সামনের চকচকে অংশটি হলো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র্ণি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 এ অংশটি একেবারেই স্বচ্ছ । এর ভিতর দিয়েই আলো চোখের ভিতর ঢোকে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15985" y="2325145"/>
            <a:ext cx="990600" cy="914400"/>
            <a:chOff x="3962400" y="2297668"/>
            <a:chExt cx="990600" cy="914400"/>
          </a:xfrm>
        </p:grpSpPr>
        <p:sp>
          <p:nvSpPr>
            <p:cNvPr id="5" name="Oval 4"/>
            <p:cNvSpPr/>
            <p:nvPr/>
          </p:nvSpPr>
          <p:spPr>
            <a:xfrm>
              <a:off x="3962400" y="2297668"/>
              <a:ext cx="990600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6695785"/>
                </p:ext>
              </p:extLst>
            </p:nvPr>
          </p:nvGraphicFramePr>
          <p:xfrm>
            <a:off x="4226278" y="2581275"/>
            <a:ext cx="462844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" name="Packager Shell Object" showAsIcon="1" r:id="rId3" imgW="914400" imgH="771480" progId="Package">
                    <p:embed/>
                  </p:oleObj>
                </mc:Choice>
                <mc:Fallback>
                  <p:oleObj name="Packager Shell Object" showAsIcon="1" r:id="rId3" imgW="914400" imgH="77148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6278" y="2581275"/>
                          <a:ext cx="462844" cy="39052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59" y="1050877"/>
            <a:ext cx="3948161" cy="28796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034" y="68238"/>
            <a:ext cx="103105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স্ক্লেরা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5" y="839590"/>
            <a:ext cx="4158077" cy="279228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3589362" y="837679"/>
            <a:ext cx="1582198" cy="14278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1692" y="4145065"/>
            <a:ext cx="5275945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গোলক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ের বাইরের সাদা ,শক্ত ও পাতলা স্তরটি  হলো স্ক্লেরা । এটি চোখের আকৃতি রক্ষা করে । এর ভিতর দিয়ে কোনো আলো প্রবেশ করতে পারে না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5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0437" y="0"/>
            <a:ext cx="208299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আইরিশ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71" y="870078"/>
            <a:ext cx="3348819" cy="22389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898" y="3209668"/>
            <a:ext cx="11546006" cy="34163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কর্ণিয়ার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পিছনে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কালো গোলাকার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থাকে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একে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আইরিশ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বলে 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আইরিশ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ের মাঝখানে একটি ছিদ্র থাকে , যাকে পিউপিল বলে । আইরিশ পেশি দিয়ে তৈরি । একে আমরা সাধারণত চোখের মনি বলে থাকি । আইরিশের পেশিগুলো সংকুচিত ও প্রসারন হতে পারে । আইরিশের পেশি সংকোচন প্রসারণের ফলে পিউপিল ছোট বড় হতে পারে । এর ফলে আলোক রশ্মি রেটিনায় প্রবেশ করতে পারে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603" y="682388"/>
            <a:ext cx="6291618" cy="212365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কোরয়েডঃ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স্ক্লেরা স্তরের নিচের স্তরটি কোরয়েড । এটা একটা ঘন রঞ্জিত পদার্থের স্তর । এখানে বহু  রক্তনালি প্রবেশ করে ।  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830101" y="586854"/>
            <a:ext cx="1596789" cy="12010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5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" y="3630305"/>
            <a:ext cx="11818962" cy="255454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লেন্সঃ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পিউপিলের পেছনে একটি দবি-উত্তল লেন্স থাকে । লেন্সটির মাঝখানের দুই দিক উঁচু আর আগাটা সরু ।লেন্সটি এক বিশেষ ধরনের সিলিয়ারি পেশি দ্বারা আটকানো থাকে । এ পেশিগুলো সংকুচিত ও প্রসারিত হতে পারে । এদের সংকোচন প্রসারণ দরকার মতো লেন্সের আকৃতি পরিবর্তন করতে পারে ।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21" y="174790"/>
            <a:ext cx="3939015" cy="30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ina-scan-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75" y="177419"/>
            <a:ext cx="4191000" cy="3858905"/>
          </a:xfrm>
          <a:prstGeom prst="rect">
            <a:avLst/>
          </a:prstGeom>
        </p:spPr>
      </p:pic>
      <p:pic>
        <p:nvPicPr>
          <p:cNvPr id="3" name="Picture 2" descr="Retina-abo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235" y="150125"/>
            <a:ext cx="4191000" cy="39271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34134"/>
            <a:ext cx="11914495" cy="255454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রেটিনা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ের সবচেয়ে ভিতরের স্তর । এটি একটি আলোক সংবেদি স্তর । এখানে রড ও কোন নামে দুই ধরনের কোষ রয়েছে । চোখের লেন্সটি চক্ষু গোলককে সামনে ও পেছনে দুইটি অংশে বিভক্ত করে । এই অংশগুলোকে  প্রকোষ্ঠ বলে । সামনের প্রকোষ্ঠে জলীয় এবং পেছনের প্রকোষ্ঠে এক বিশেষ ধরনের জেলীর মতো তরল পদার্থ থাকে , যা চক্ষু গোলকে আলোকরশ্মি প্রবেশ , পুষ্টি সরবরাহ এবং চক্ষু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গোলক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ের  আকার বজায় রাখতে সহায়তা করে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2060" y="105349"/>
            <a:ext cx="1540806" cy="83099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রেটিনা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8000" y="526891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6000" dirty="0"/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412124"/>
            <a:ext cx="11243257" cy="59757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9783" y="526891"/>
            <a:ext cx="41985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করে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43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49839" y="191069"/>
            <a:ext cx="3110770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যত্ন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27546" y="2068604"/>
            <a:ext cx="11423176" cy="452431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চোখ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একটি কোমল অঙ্গ , খুব যত্নে রাখতে হবে । ঠিকমতো যত্ন না নিলে  চোখে  নানা অসুখ হতে পারে । যেভাবে চোখের  যত্ন নেওয়া যায় তাহলো -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ঘুম থেকে উঠে ও বাইরের থেকে আসার পর অবশ্যই পরিস্কার পানি দিয়ে ধুয়ে চোখ দুইটি পরিস্কার করা।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চোখ মোছার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জন্য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পরিষ্কার কাপড় ব্যবহার করা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নিয়মিত সবুজ শাকসবজি ও রঙ্গিন ফলমুল খাওয়া। এগুলোতে ভিটামিন  এ থাকে । এগুলো চোখের জন্য খুবই ভালো । এগুলো খেলে রাতকানা  হওয়া এড়ানো যায় ।   </a:t>
            </a:r>
            <a:endParaRPr 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4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0429" y="840347"/>
            <a:ext cx="30608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6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6383" y="4919939"/>
            <a:ext cx="623724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অংশের বর্ণনা  লিখ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7" y="238250"/>
            <a:ext cx="3962743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477C7D-69F8-4E4C-B3DE-F2F1BBFBF127}"/>
              </a:ext>
            </a:extLst>
          </p:cNvPr>
          <p:cNvGrpSpPr/>
          <p:nvPr/>
        </p:nvGrpSpPr>
        <p:grpSpPr>
          <a:xfrm>
            <a:off x="2220037" y="1450928"/>
            <a:ext cx="7648889" cy="4103014"/>
            <a:chOff x="2220037" y="1450928"/>
            <a:chExt cx="7648889" cy="4103014"/>
          </a:xfrm>
        </p:grpSpPr>
        <p:grpSp>
          <p:nvGrpSpPr>
            <p:cNvPr id="9" name="Group 8"/>
            <p:cNvGrpSpPr/>
            <p:nvPr/>
          </p:nvGrpSpPr>
          <p:grpSpPr>
            <a:xfrm>
              <a:off x="2220037" y="1450928"/>
              <a:ext cx="7648889" cy="4103014"/>
              <a:chOff x="928047" y="791570"/>
              <a:chExt cx="10198519" cy="5470685"/>
            </a:xfrm>
          </p:grpSpPr>
          <p:sp>
            <p:nvSpPr>
              <p:cNvPr id="2" name="Content Placeholder 12"/>
              <p:cNvSpPr txBox="1">
                <a:spLocks/>
              </p:cNvSpPr>
              <p:nvPr/>
            </p:nvSpPr>
            <p:spPr>
              <a:xfrm>
                <a:off x="6355841" y="792221"/>
                <a:ext cx="4770725" cy="542331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pPr marL="257175" indent="-257175" algn="ctr">
                  <a:spcBef>
                    <a:spcPct val="20000"/>
                  </a:spcBef>
                  <a:defRPr/>
                </a:pPr>
                <a:r>
                  <a:rPr lang="en-US" sz="3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3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bn-BD" sz="3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endParaRPr lang="bn-BD" sz="24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endParaRPr lang="bn-BD" sz="24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endParaRPr lang="bn-BD" sz="24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endParaRPr lang="bn-BD" sz="24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r>
                  <a:rPr lang="bn-BD" dirty="0">
                    <a:ln/>
                    <a:latin typeface="NikoshBAN" pitchFamily="2" charset="0"/>
                    <a:cs typeface="NikoshBAN" pitchFamily="2" charset="0"/>
                  </a:rPr>
                  <a:t>শ্রে</a:t>
                </a:r>
                <a:r>
                  <a:rPr lang="en-US" dirty="0" err="1">
                    <a:ln/>
                    <a:latin typeface="NikoshBAN" pitchFamily="2" charset="0"/>
                    <a:cs typeface="NikoshBAN" pitchFamily="2" charset="0"/>
                  </a:rPr>
                  <a:t>ণি</a:t>
                </a:r>
                <a:r>
                  <a:rPr lang="en-US" dirty="0">
                    <a:ln/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bn-BD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ষষ্ঠ </a:t>
                </a:r>
                <a:endParaRPr lang="bn-BD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r>
                  <a:rPr lang="bn-BD" dirty="0">
                    <a:ln/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lang="en-US" dirty="0">
                    <a:ln/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dirty="0">
                    <a:ln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বিজ্ঞান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r>
                  <a:rPr lang="en-US" dirty="0" err="1">
                    <a:ln/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en-US" dirty="0">
                    <a:ln/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bn-BD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ষষ্ঠ </a:t>
                </a:r>
                <a:endParaRPr lang="en-US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সংবেদি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অঙ্গ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r>
                  <a:rPr lang="en-US" dirty="0" err="1">
                    <a:ln/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en-US" dirty="0">
                    <a:ln/>
                    <a:latin typeface="NikoshBAN" pitchFamily="2" charset="0"/>
                    <a:cs typeface="NikoshBAN" pitchFamily="2" charset="0"/>
                  </a:rPr>
                  <a:t>: ৫০ </a:t>
                </a:r>
                <a:r>
                  <a:rPr lang="en-US" dirty="0" err="1">
                    <a:ln/>
                    <a:latin typeface="NikoshBAN" pitchFamily="2" charset="0"/>
                    <a:cs typeface="NikoshBAN" pitchFamily="2" charset="0"/>
                  </a:rPr>
                  <a:t>মিনিট</a:t>
                </a:r>
                <a:endParaRPr lang="en-US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defTabSz="685800">
                  <a:spcBef>
                    <a:spcPct val="20000"/>
                  </a:spcBef>
                  <a:defRPr/>
                </a:pPr>
                <a:endParaRPr lang="bn-BD" sz="21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 defTabSz="685800">
                  <a:spcBef>
                    <a:spcPct val="20000"/>
                  </a:spcBef>
                  <a:defRPr/>
                </a:pPr>
                <a:endParaRPr lang="en-US" sz="825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 defTabSz="685800">
                  <a:spcBef>
                    <a:spcPct val="20000"/>
                  </a:spcBef>
                  <a:defRPr/>
                </a:pPr>
                <a:endParaRPr lang="en-US" sz="2100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 defTabSz="685800">
                  <a:spcBef>
                    <a:spcPct val="20000"/>
                  </a:spcBef>
                  <a:defRPr/>
                </a:pPr>
                <a:endParaRPr lang="en-US" sz="2100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928047" y="791570"/>
                <a:ext cx="4735774" cy="5470685"/>
                <a:chOff x="928047" y="791570"/>
                <a:chExt cx="4735774" cy="5470685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928047" y="791570"/>
                  <a:ext cx="4735774" cy="5470685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bn-BD" sz="3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 পরিচিতি </a:t>
                  </a:r>
                </a:p>
                <a:p>
                  <a:pPr algn="ctr">
                    <a:defRPr/>
                  </a:pPr>
                  <a:endParaRPr lang="bn-BD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endPara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endPara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endPara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endPara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মোঃ মিজানুর রহমান</a:t>
                  </a:r>
                </a:p>
                <a:p>
                  <a:pPr algn="ctr">
                    <a:defRPr/>
                  </a:pP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সহকারি শিক্ষক</a:t>
                  </a:r>
                </a:p>
                <a:p>
                  <a:pPr algn="ctr">
                    <a:defRPr/>
                  </a:pP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চৌধুরাণী গার্লস স্কুল এন্ড কলেজ </a:t>
                  </a:r>
                </a:p>
                <a:p>
                  <a:pPr algn="ctr">
                    <a:defRPr/>
                  </a:pP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পীরগাছা,রংপুর ।</a:t>
                  </a:r>
                </a:p>
                <a:p>
                  <a:pPr algn="ctr">
                    <a:defRPr/>
                  </a:pPr>
                  <a:r>
                    <a:rPr lang="en-US" sz="1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E-mail:  </a:t>
                  </a:r>
                  <a:r>
                    <a:rPr lang="en-US" sz="1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hlinkClick r:id="rId2"/>
                    </a:rPr>
                    <a:t>mijaneid@gmail.com</a:t>
                  </a:r>
                  <a:endParaRPr lang="en-US" sz="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r>
                    <a:rPr lang="en-US" sz="1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Mobile </a:t>
                  </a:r>
                  <a:r>
                    <a:rPr lang="en-US" sz="15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: </a:t>
                  </a:r>
                  <a:r>
                    <a:rPr lang="en-US" sz="15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01715572082</a:t>
                  </a:r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4436" y="1704109"/>
                  <a:ext cx="2050473" cy="2050473"/>
                </a:xfrm>
                <a:prstGeom prst="rect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pic>
          </p:grp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A3A977-8AA0-4C3B-AD62-412B93B23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6199" y="1910056"/>
              <a:ext cx="1458650" cy="1821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7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1361" y="5531477"/>
            <a:ext cx="38217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5268" y="447542"/>
            <a:ext cx="30608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" y="187051"/>
            <a:ext cx="3707071" cy="46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18" y="162393"/>
            <a:ext cx="2856577" cy="2856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2840" y="3245195"/>
            <a:ext cx="7225047" cy="224676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যায় ?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6418" y="337361"/>
            <a:ext cx="2888932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8800" b="1" kern="0" spc="50" dirty="0" err="1">
                <a:ln w="11430"/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8800" b="1" kern="0" spc="50" dirty="0">
              <a:ln w="11430"/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806519" y="399998"/>
            <a:ext cx="3971499" cy="204261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90311"/>
            <a:ext cx="7300690" cy="4918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365" y="5179631"/>
            <a:ext cx="1155235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4167" y="3108874"/>
            <a:ext cx="2184653" cy="2160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63" y="496437"/>
            <a:ext cx="2184653" cy="2147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59" y="198501"/>
            <a:ext cx="2184653" cy="216095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toung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28628" y="226036"/>
            <a:ext cx="2173000" cy="2198891"/>
          </a:xfrm>
          <a:prstGeom prst="rect">
            <a:avLst/>
          </a:prstGeom>
        </p:spPr>
      </p:pic>
      <p:pic>
        <p:nvPicPr>
          <p:cNvPr id="16" name="Picture 15" descr="giphy-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48" y="209781"/>
            <a:ext cx="3359278" cy="295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C:\Users\Me!\Desktop\Other image\Ea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24" y="2629054"/>
            <a:ext cx="22098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Me!\Desktop\Animated Image\3d_face_stick_tongue__a_ha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3" y="3478584"/>
            <a:ext cx="2057400" cy="31561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:\Image\Image\I S\Science\nos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95" y="2793165"/>
            <a:ext cx="2746864" cy="2748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8169" y="819449"/>
            <a:ext cx="6251620" cy="106357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giphy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01" y="907613"/>
            <a:ext cx="3359278" cy="295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232909" y="2824644"/>
            <a:ext cx="18918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9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304" y="2209801"/>
            <a:ext cx="11861442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----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8973" y="292765"/>
            <a:ext cx="255711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1442" y="478676"/>
            <a:ext cx="4572085" cy="101566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6000" dirty="0">
                <a:latin typeface="NikoshBAN" pitchFamily="2" charset="0"/>
                <a:cs typeface="NikoshBAN" pitchFamily="2" charset="0"/>
              </a:rPr>
              <a:t>সংবেদ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98584" y="2721150"/>
            <a:ext cx="11101753" cy="175432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যে সব অঙ্গ বাইরের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উদ্দী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পনায় সাড়া দেয় তাকে সংবেদী অঙ্গ বলে। যেমন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চোখ, কান, নাক, জি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হ্বা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ত্বক। এ সব অঙ্গ দিয়ে আমরা দেখি, শুনি, ঘ্রান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ই, খাবারের স্বাদ এবং তাপ চাপ ঠা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ন্ডা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গরম অনুভব করি।</a:t>
            </a:r>
          </a:p>
        </p:txBody>
      </p:sp>
    </p:spTree>
    <p:extLst>
      <p:ext uri="{BB962C8B-B14F-4D97-AF65-F5344CB8AC3E}">
        <p14:creationId xmlns:p14="http://schemas.microsoft.com/office/powerpoint/2010/main" val="32475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73" y="2004702"/>
            <a:ext cx="11699629" cy="403187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সংবেদি অঙ্গ।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চোখ না থাকলে আমরা কোন কিছু দেখতে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পেতাম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না।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কোটরের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পেশিগুলোর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গ্রন্থি থেকে নিঃসৃত তরল যা চোখের পানি বা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নামে পরিচিত ।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সবসময় চোখকে ভেজা রাখে , বাইরের ধুলাবালি ও জীবাণু পড়লে তা ধুয়ে পরিষ্কার রাখতে সাহায্য করে । চোখের ত্বক স্বচ্ছ আর পেছনের অংশ কালো । তার ফলে আমাদের চোখ হয়েছে ছোট্ট ক্যামেরার মতো ।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420281" y="241827"/>
            <a:ext cx="3331648" cy="120032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512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7747" y="132644"/>
            <a:ext cx="2869696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অংশ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868537" y="764275"/>
            <a:ext cx="13649" cy="8871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160058" y="1651377"/>
            <a:ext cx="9840036" cy="1282891"/>
            <a:chOff x="1119116" y="1651377"/>
            <a:chExt cx="9840036" cy="128289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19116" y="1678674"/>
              <a:ext cx="9840036" cy="682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1146412" y="1651377"/>
              <a:ext cx="9771798" cy="1282891"/>
              <a:chOff x="1146412" y="1692320"/>
              <a:chExt cx="9771798" cy="128289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>
                <a:off x="1146412" y="1692320"/>
                <a:ext cx="13648" cy="116006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5841242" y="1760561"/>
                <a:ext cx="13648" cy="110546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10904562" y="1760561"/>
                <a:ext cx="13648" cy="121465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Rectangle 16"/>
          <p:cNvSpPr/>
          <p:nvPr/>
        </p:nvSpPr>
        <p:spPr>
          <a:xfrm>
            <a:off x="241683" y="2957933"/>
            <a:ext cx="1882247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চোখের পাতা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4910" y="2971378"/>
            <a:ext cx="1920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কনজাংকটিভা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9890630" y="3012524"/>
            <a:ext cx="1854996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অক্ষি গোলক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6" y="2162783"/>
            <a:ext cx="4038600" cy="266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09352" y="761880"/>
            <a:ext cx="2438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1125" y="1408211"/>
            <a:ext cx="729805" cy="1759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53353" y="2817886"/>
            <a:ext cx="7022123" cy="175432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ধূলাবালি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80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770</Words>
  <Application>Microsoft Office PowerPoint</Application>
  <PresentationFormat>Widescreen</PresentationFormat>
  <Paragraphs>87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Times New Roman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আমাদের 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144</cp:revision>
  <dcterms:created xsi:type="dcterms:W3CDTF">2020-04-22T17:40:34Z</dcterms:created>
  <dcterms:modified xsi:type="dcterms:W3CDTF">2021-06-12T19:43:35Z</dcterms:modified>
</cp:coreProperties>
</file>