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9" r:id="rId4"/>
    <p:sldId id="264" r:id="rId5"/>
    <p:sldId id="270" r:id="rId6"/>
    <p:sldId id="273" r:id="rId7"/>
    <p:sldId id="296" r:id="rId8"/>
    <p:sldId id="275" r:id="rId9"/>
    <p:sldId id="298" r:id="rId10"/>
    <p:sldId id="269" r:id="rId11"/>
    <p:sldId id="276" r:id="rId12"/>
    <p:sldId id="274" r:id="rId13"/>
    <p:sldId id="277" r:id="rId14"/>
    <p:sldId id="281" r:id="rId15"/>
    <p:sldId id="282" r:id="rId16"/>
    <p:sldId id="294" r:id="rId17"/>
    <p:sldId id="297" r:id="rId18"/>
    <p:sldId id="271" r:id="rId19"/>
    <p:sldId id="291" r:id="rId20"/>
    <p:sldId id="29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BBAA4-7231-4A9D-8304-A49F0322864A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854BD-162E-49C2-ABF3-420C7EE1E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854BD-162E-49C2-ABF3-420C7EE1ED7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tmp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2.gif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8" t="10412" r="4000" b="8026"/>
          <a:stretch>
            <a:fillRect/>
          </a:stretch>
        </p:blipFill>
        <p:spPr bwMode="auto">
          <a:xfrm>
            <a:off x="-108750" y="-34413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loud 7"/>
          <p:cNvSpPr/>
          <p:nvPr/>
        </p:nvSpPr>
        <p:spPr>
          <a:xfrm>
            <a:off x="1981200" y="762000"/>
            <a:ext cx="5257800" cy="42672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2" descr="C:\Users\88017\Pictures\buterfl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4714875"/>
            <a:ext cx="2667000" cy="2143125"/>
          </a:xfrm>
          <a:prstGeom prst="rect">
            <a:avLst/>
          </a:prstGeom>
          <a:noFill/>
        </p:spPr>
      </p:pic>
      <p:pic>
        <p:nvPicPr>
          <p:cNvPr id="10" name="Picture 2" descr="C:\Users\88017\Pictures\buterfl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066800"/>
            <a:ext cx="2590800" cy="2524125"/>
          </a:xfrm>
          <a:prstGeom prst="rect">
            <a:avLst/>
          </a:prstGeom>
          <a:noFill/>
        </p:spPr>
      </p:pic>
      <p:pic>
        <p:nvPicPr>
          <p:cNvPr id="11" name="Picture 2" descr="C:\Users\88017\Pictures\buterfl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048000"/>
            <a:ext cx="2857500" cy="2524125"/>
          </a:xfrm>
          <a:prstGeom prst="rect">
            <a:avLst/>
          </a:prstGeom>
          <a:noFill/>
        </p:spPr>
      </p:pic>
      <p:pic>
        <p:nvPicPr>
          <p:cNvPr id="1027" name="Picture 3" descr="C:\Users\88017\Pictures\buterfly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325243">
            <a:off x="6080870" y="2468082"/>
            <a:ext cx="2421079" cy="2250720"/>
          </a:xfrm>
          <a:prstGeom prst="rect">
            <a:avLst/>
          </a:prstGeom>
          <a:noFill/>
        </p:spPr>
      </p:pic>
      <p:pic>
        <p:nvPicPr>
          <p:cNvPr id="13" name="Picture 3" descr="C:\Users\88017\Pictures\buterfly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325243">
            <a:off x="6069520" y="462536"/>
            <a:ext cx="2692959" cy="2384962"/>
          </a:xfrm>
          <a:prstGeom prst="rect">
            <a:avLst/>
          </a:prstGeom>
          <a:noFill/>
        </p:spPr>
      </p:pic>
      <p:pic>
        <p:nvPicPr>
          <p:cNvPr id="1028" name="Picture 4" descr="C:\Users\88017\Pictures\bird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1" y="5029200"/>
            <a:ext cx="2667000" cy="1828800"/>
          </a:xfrm>
          <a:prstGeom prst="rect">
            <a:avLst/>
          </a:prstGeom>
          <a:noFill/>
        </p:spPr>
      </p:pic>
      <p:pic>
        <p:nvPicPr>
          <p:cNvPr id="15" name="Picture 4" descr="C:\Users\88017\Pictures\bird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5029200"/>
            <a:ext cx="2667000" cy="1828800"/>
          </a:xfrm>
          <a:prstGeom prst="rect">
            <a:avLst/>
          </a:prstGeom>
          <a:noFill/>
        </p:spPr>
      </p:pic>
      <p:pic>
        <p:nvPicPr>
          <p:cNvPr id="3" name="English In Action -1 _ EIA 00_00_00-00_00_35">
            <a:hlinkClick r:id="" action="ppaction://media"/>
            <a:extLst>
              <a:ext uri="{FF2B5EF4-FFF2-40B4-BE49-F238E27FC236}">
                <a16:creationId xmlns:a16="http://schemas.microsoft.com/office/drawing/2014/main" id="{24557B44-EC92-4D2C-BF73-E82BAEF868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05801" y="612008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/>
        </p:nvSpPr>
        <p:spPr>
          <a:xfrm>
            <a:off x="609600" y="2438400"/>
            <a:ext cx="8001000" cy="2286000"/>
          </a:xfrm>
          <a:prstGeom prst="corne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১০.২.১ 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অনূর্ধব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L-Shape 4"/>
          <p:cNvSpPr/>
          <p:nvPr/>
        </p:nvSpPr>
        <p:spPr>
          <a:xfrm>
            <a:off x="609600" y="1371600"/>
            <a:ext cx="8001000" cy="1371600"/>
          </a:xfrm>
          <a:prstGeom prst="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১০.১.১ 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6" name="L-Shape 5"/>
          <p:cNvSpPr/>
          <p:nvPr/>
        </p:nvSpPr>
        <p:spPr>
          <a:xfrm>
            <a:off x="609600" y="4724400"/>
            <a:ext cx="8001000" cy="1524000"/>
          </a:xfrm>
          <a:prstGeom prst="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১১.১.১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5709EB9-5584-4C63-85B9-925223E24233}"/>
              </a:ext>
            </a:extLst>
          </p:cNvPr>
          <p:cNvSpPr/>
          <p:nvPr/>
        </p:nvSpPr>
        <p:spPr>
          <a:xfrm>
            <a:off x="1981200" y="304800"/>
            <a:ext cx="4823790" cy="821635"/>
          </a:xfrm>
          <a:prstGeom prst="ellipse">
            <a:avLst/>
          </a:prstGeom>
          <a:solidFill>
            <a:srgbClr val="00B0F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82550" contourW="12700">
              <a:bevelT w="38100" h="38100"/>
              <a:bevelB h="25400" prst="softRound"/>
            </a:sp3d>
          </a:bodyPr>
          <a:lstStyle/>
          <a:p>
            <a:pPr algn="ctr"/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7690" y="1371600"/>
            <a:ext cx="7315200" cy="68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82000" r="3846" b="222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Vertical Scroll 5"/>
          <p:cNvSpPr/>
          <p:nvPr/>
        </p:nvSpPr>
        <p:spPr>
          <a:xfrm>
            <a:off x="114300" y="342900"/>
            <a:ext cx="8915400" cy="5715000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6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60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পঁচে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-838200" y="0"/>
            <a:ext cx="10820400" cy="6858000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840043" y="2944762"/>
            <a:ext cx="2587113" cy="111473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712AC7-29E9-4E28-9D83-A358B4F77A8F}"/>
              </a:ext>
            </a:extLst>
          </p:cNvPr>
          <p:cNvGrpSpPr/>
          <p:nvPr/>
        </p:nvGrpSpPr>
        <p:grpSpPr>
          <a:xfrm>
            <a:off x="879987" y="935294"/>
            <a:ext cx="3048000" cy="1804219"/>
            <a:chOff x="879987" y="935294"/>
            <a:chExt cx="3048000" cy="1804219"/>
          </a:xfrm>
        </p:grpSpPr>
        <p:sp>
          <p:nvSpPr>
            <p:cNvPr id="10" name="Flowchart: Terminator 9"/>
            <p:cNvSpPr/>
            <p:nvPr/>
          </p:nvSpPr>
          <p:spPr>
            <a:xfrm>
              <a:off x="879987" y="935294"/>
              <a:ext cx="3048000" cy="762000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এটি</a:t>
              </a:r>
              <a:r>
                <a:rPr lang="en-US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2133600" y="1672713"/>
              <a:ext cx="304800" cy="1066800"/>
            </a:xfrm>
            <a:prstGeom prst="downArrow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lowchart: Terminator 11"/>
          <p:cNvSpPr/>
          <p:nvPr/>
        </p:nvSpPr>
        <p:spPr>
          <a:xfrm>
            <a:off x="228600" y="4343400"/>
            <a:ext cx="3810000" cy="13716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Down Arrow 13"/>
          <p:cNvSpPr/>
          <p:nvPr/>
        </p:nvSpPr>
        <p:spPr>
          <a:xfrm rot="5400000">
            <a:off x="4499487" y="2830462"/>
            <a:ext cx="304800" cy="14478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Terminator 14"/>
          <p:cNvSpPr/>
          <p:nvPr/>
        </p:nvSpPr>
        <p:spPr>
          <a:xfrm>
            <a:off x="5497463" y="2515829"/>
            <a:ext cx="3417937" cy="1905000"/>
          </a:xfrm>
          <a:prstGeom prst="flowChartTermina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চিহ্নকে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Sequential Access Storage 8"/>
          <p:cNvSpPr/>
          <p:nvPr/>
        </p:nvSpPr>
        <p:spPr>
          <a:xfrm>
            <a:off x="0" y="0"/>
            <a:ext cx="1219200" cy="1371600"/>
          </a:xfrm>
          <a:prstGeom prst="flowChartMagnetic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9200" y="0"/>
            <a:ext cx="7924800" cy="1295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৩৭টি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মিনাকে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১৪টি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75125" y="2241736"/>
            <a:ext cx="771528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983238" y="2503419"/>
            <a:ext cx="914400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151325" y="2241736"/>
            <a:ext cx="771528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227525" y="2317936"/>
            <a:ext cx="771528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303725" y="2317936"/>
            <a:ext cx="771528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303725" y="2394136"/>
            <a:ext cx="771528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379925" y="2470336"/>
            <a:ext cx="771528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456125" y="2470336"/>
            <a:ext cx="771528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1532325" y="2618415"/>
            <a:ext cx="771528" cy="1148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1608525" y="2542215"/>
            <a:ext cx="771528" cy="1148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1532325" y="2542215"/>
            <a:ext cx="771528" cy="1148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1606143" y="2621148"/>
            <a:ext cx="771528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631997" y="3028078"/>
            <a:ext cx="750438" cy="4053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১০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2133600" y="5943600"/>
            <a:ext cx="6858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১০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0" y="5867400"/>
            <a:ext cx="6858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১০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66800" y="5867400"/>
            <a:ext cx="6858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১০</a:t>
            </a:r>
          </a:p>
        </p:txBody>
      </p:sp>
      <p:sp>
        <p:nvSpPr>
          <p:cNvPr id="62" name="Plus 61"/>
          <p:cNvSpPr/>
          <p:nvPr/>
        </p:nvSpPr>
        <p:spPr>
          <a:xfrm>
            <a:off x="685800" y="5867400"/>
            <a:ext cx="381000" cy="457200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lus 63"/>
          <p:cNvSpPr/>
          <p:nvPr/>
        </p:nvSpPr>
        <p:spPr>
          <a:xfrm>
            <a:off x="2819400" y="5943600"/>
            <a:ext cx="381000" cy="457200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lus 64"/>
          <p:cNvSpPr/>
          <p:nvPr/>
        </p:nvSpPr>
        <p:spPr>
          <a:xfrm>
            <a:off x="1752600" y="5867400"/>
            <a:ext cx="381000" cy="457200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200400" y="5943600"/>
            <a:ext cx="685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৭</a:t>
            </a:r>
          </a:p>
        </p:txBody>
      </p:sp>
      <p:sp>
        <p:nvSpPr>
          <p:cNvPr id="67" name="Equal 66"/>
          <p:cNvSpPr/>
          <p:nvPr/>
        </p:nvSpPr>
        <p:spPr>
          <a:xfrm>
            <a:off x="3962400" y="6019800"/>
            <a:ext cx="304800" cy="3810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Flowchart: Alternate Process 67"/>
          <p:cNvSpPr/>
          <p:nvPr/>
        </p:nvSpPr>
        <p:spPr>
          <a:xfrm>
            <a:off x="4343400" y="5943600"/>
            <a:ext cx="762000" cy="45720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৩৭</a:t>
            </a:r>
          </a:p>
        </p:txBody>
      </p:sp>
      <p:sp>
        <p:nvSpPr>
          <p:cNvPr id="69" name="Flowchart: Alternate Process 68"/>
          <p:cNvSpPr/>
          <p:nvPr/>
        </p:nvSpPr>
        <p:spPr>
          <a:xfrm>
            <a:off x="0" y="1447800"/>
            <a:ext cx="4191000" cy="4572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৩৭টি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।</a:t>
            </a: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1"/>
            <a:ext cx="930825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Rectangle 70"/>
          <p:cNvSpPr/>
          <p:nvPr/>
        </p:nvSpPr>
        <p:spPr>
          <a:xfrm>
            <a:off x="44579" y="3732212"/>
            <a:ext cx="8382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রেজা</a:t>
            </a:r>
            <a:endParaRPr lang="en-US" dirty="0"/>
          </a:p>
        </p:txBody>
      </p:sp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1354" y="3994566"/>
            <a:ext cx="99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Rectangle 72"/>
          <p:cNvSpPr/>
          <p:nvPr/>
        </p:nvSpPr>
        <p:spPr>
          <a:xfrm>
            <a:off x="8133827" y="5409756"/>
            <a:ext cx="8382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মিনা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4191000" y="1447800"/>
            <a:ext cx="48006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মিনাকে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১৪টি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05" name="Flowchart: Alternate Process 104"/>
          <p:cNvSpPr/>
          <p:nvPr/>
        </p:nvSpPr>
        <p:spPr>
          <a:xfrm>
            <a:off x="160633" y="4910551"/>
            <a:ext cx="1066800" cy="60960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৩৭টি</a:t>
            </a:r>
          </a:p>
        </p:txBody>
      </p:sp>
      <p:sp>
        <p:nvSpPr>
          <p:cNvPr id="80" name="Rounded Rectangle 17">
            <a:extLst>
              <a:ext uri="{FF2B5EF4-FFF2-40B4-BE49-F238E27FC236}">
                <a16:creationId xmlns:a16="http://schemas.microsoft.com/office/drawing/2014/main" id="{3F26165F-1D54-4D25-80D0-3B85E18765EC}"/>
              </a:ext>
            </a:extLst>
          </p:cNvPr>
          <p:cNvSpPr/>
          <p:nvPr/>
        </p:nvSpPr>
        <p:spPr>
          <a:xfrm>
            <a:off x="2549129" y="2267123"/>
            <a:ext cx="771528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27">
            <a:extLst>
              <a:ext uri="{FF2B5EF4-FFF2-40B4-BE49-F238E27FC236}">
                <a16:creationId xmlns:a16="http://schemas.microsoft.com/office/drawing/2014/main" id="{83E264C3-57B7-4B65-B263-DDA058D65B16}"/>
              </a:ext>
            </a:extLst>
          </p:cNvPr>
          <p:cNvSpPr/>
          <p:nvPr/>
        </p:nvSpPr>
        <p:spPr>
          <a:xfrm>
            <a:off x="2625329" y="2267123"/>
            <a:ext cx="771528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28">
            <a:extLst>
              <a:ext uri="{FF2B5EF4-FFF2-40B4-BE49-F238E27FC236}">
                <a16:creationId xmlns:a16="http://schemas.microsoft.com/office/drawing/2014/main" id="{11F813E1-5006-4884-8359-070D6C814207}"/>
              </a:ext>
            </a:extLst>
          </p:cNvPr>
          <p:cNvSpPr/>
          <p:nvPr/>
        </p:nvSpPr>
        <p:spPr>
          <a:xfrm>
            <a:off x="2701529" y="2343323"/>
            <a:ext cx="771528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29">
            <a:extLst>
              <a:ext uri="{FF2B5EF4-FFF2-40B4-BE49-F238E27FC236}">
                <a16:creationId xmlns:a16="http://schemas.microsoft.com/office/drawing/2014/main" id="{C91FA61E-ADB8-428D-A801-5A559722DE79}"/>
              </a:ext>
            </a:extLst>
          </p:cNvPr>
          <p:cNvSpPr/>
          <p:nvPr/>
        </p:nvSpPr>
        <p:spPr>
          <a:xfrm>
            <a:off x="2777729" y="2343323"/>
            <a:ext cx="771528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30">
            <a:extLst>
              <a:ext uri="{FF2B5EF4-FFF2-40B4-BE49-F238E27FC236}">
                <a16:creationId xmlns:a16="http://schemas.microsoft.com/office/drawing/2014/main" id="{496FCBFA-101F-458B-ABAA-F29F62EF23FC}"/>
              </a:ext>
            </a:extLst>
          </p:cNvPr>
          <p:cNvSpPr/>
          <p:nvPr/>
        </p:nvSpPr>
        <p:spPr>
          <a:xfrm>
            <a:off x="2777729" y="2419523"/>
            <a:ext cx="771528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31">
            <a:extLst>
              <a:ext uri="{FF2B5EF4-FFF2-40B4-BE49-F238E27FC236}">
                <a16:creationId xmlns:a16="http://schemas.microsoft.com/office/drawing/2014/main" id="{293FECED-99C0-40D6-A865-2819798FFA7B}"/>
              </a:ext>
            </a:extLst>
          </p:cNvPr>
          <p:cNvSpPr/>
          <p:nvPr/>
        </p:nvSpPr>
        <p:spPr>
          <a:xfrm>
            <a:off x="2853929" y="2495723"/>
            <a:ext cx="771528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32">
            <a:extLst>
              <a:ext uri="{FF2B5EF4-FFF2-40B4-BE49-F238E27FC236}">
                <a16:creationId xmlns:a16="http://schemas.microsoft.com/office/drawing/2014/main" id="{F73A1E52-40FD-4EB4-9A57-9204EE6719F8}"/>
              </a:ext>
            </a:extLst>
          </p:cNvPr>
          <p:cNvSpPr/>
          <p:nvPr/>
        </p:nvSpPr>
        <p:spPr>
          <a:xfrm>
            <a:off x="2930129" y="2495723"/>
            <a:ext cx="771528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33">
            <a:extLst>
              <a:ext uri="{FF2B5EF4-FFF2-40B4-BE49-F238E27FC236}">
                <a16:creationId xmlns:a16="http://schemas.microsoft.com/office/drawing/2014/main" id="{43C9C06B-6F9C-466C-B0A5-7F6DC9860E44}"/>
              </a:ext>
            </a:extLst>
          </p:cNvPr>
          <p:cNvSpPr/>
          <p:nvPr/>
        </p:nvSpPr>
        <p:spPr>
          <a:xfrm>
            <a:off x="3006329" y="2643802"/>
            <a:ext cx="771528" cy="1148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36">
            <a:extLst>
              <a:ext uri="{FF2B5EF4-FFF2-40B4-BE49-F238E27FC236}">
                <a16:creationId xmlns:a16="http://schemas.microsoft.com/office/drawing/2014/main" id="{AFFCEFC1-5584-421D-9734-959BCF8C98AA}"/>
              </a:ext>
            </a:extLst>
          </p:cNvPr>
          <p:cNvSpPr/>
          <p:nvPr/>
        </p:nvSpPr>
        <p:spPr>
          <a:xfrm>
            <a:off x="3082529" y="2567602"/>
            <a:ext cx="771528" cy="1148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38">
            <a:extLst>
              <a:ext uri="{FF2B5EF4-FFF2-40B4-BE49-F238E27FC236}">
                <a16:creationId xmlns:a16="http://schemas.microsoft.com/office/drawing/2014/main" id="{09F72137-BBC9-4B90-94BC-1E19D43027F6}"/>
              </a:ext>
            </a:extLst>
          </p:cNvPr>
          <p:cNvSpPr/>
          <p:nvPr/>
        </p:nvSpPr>
        <p:spPr>
          <a:xfrm>
            <a:off x="3006329" y="2567602"/>
            <a:ext cx="771528" cy="1148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40">
            <a:extLst>
              <a:ext uri="{FF2B5EF4-FFF2-40B4-BE49-F238E27FC236}">
                <a16:creationId xmlns:a16="http://schemas.microsoft.com/office/drawing/2014/main" id="{4594B51D-DDE8-4FA0-9D71-55B0A850837A}"/>
              </a:ext>
            </a:extLst>
          </p:cNvPr>
          <p:cNvSpPr/>
          <p:nvPr/>
        </p:nvSpPr>
        <p:spPr>
          <a:xfrm>
            <a:off x="3080147" y="2646535"/>
            <a:ext cx="771528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52">
            <a:extLst>
              <a:ext uri="{FF2B5EF4-FFF2-40B4-BE49-F238E27FC236}">
                <a16:creationId xmlns:a16="http://schemas.microsoft.com/office/drawing/2014/main" id="{253239F2-22AC-450F-B310-1E17C4EDE06C}"/>
              </a:ext>
            </a:extLst>
          </p:cNvPr>
          <p:cNvSpPr/>
          <p:nvPr/>
        </p:nvSpPr>
        <p:spPr>
          <a:xfrm>
            <a:off x="3106001" y="3053465"/>
            <a:ext cx="750438" cy="4053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১০</a:t>
            </a:r>
          </a:p>
        </p:txBody>
      </p:sp>
      <p:sp>
        <p:nvSpPr>
          <p:cNvPr id="107" name="Rounded Rectangle 17">
            <a:extLst>
              <a:ext uri="{FF2B5EF4-FFF2-40B4-BE49-F238E27FC236}">
                <a16:creationId xmlns:a16="http://schemas.microsoft.com/office/drawing/2014/main" id="{A91CD92D-52F2-4929-825B-EBAE593EFAA3}"/>
              </a:ext>
            </a:extLst>
          </p:cNvPr>
          <p:cNvSpPr/>
          <p:nvPr/>
        </p:nvSpPr>
        <p:spPr>
          <a:xfrm>
            <a:off x="1556145" y="4010383"/>
            <a:ext cx="771528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ounded Rectangle 27">
            <a:extLst>
              <a:ext uri="{FF2B5EF4-FFF2-40B4-BE49-F238E27FC236}">
                <a16:creationId xmlns:a16="http://schemas.microsoft.com/office/drawing/2014/main" id="{AFB5F5F0-A67A-4855-9742-137816A90CB5}"/>
              </a:ext>
            </a:extLst>
          </p:cNvPr>
          <p:cNvSpPr/>
          <p:nvPr/>
        </p:nvSpPr>
        <p:spPr>
          <a:xfrm>
            <a:off x="1632345" y="4010383"/>
            <a:ext cx="771528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ounded Rectangle 28">
            <a:extLst>
              <a:ext uri="{FF2B5EF4-FFF2-40B4-BE49-F238E27FC236}">
                <a16:creationId xmlns:a16="http://schemas.microsoft.com/office/drawing/2014/main" id="{7265B08E-6512-49C3-94C2-343870EE694F}"/>
              </a:ext>
            </a:extLst>
          </p:cNvPr>
          <p:cNvSpPr/>
          <p:nvPr/>
        </p:nvSpPr>
        <p:spPr>
          <a:xfrm>
            <a:off x="1708545" y="4086583"/>
            <a:ext cx="771528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ounded Rectangle 29">
            <a:extLst>
              <a:ext uri="{FF2B5EF4-FFF2-40B4-BE49-F238E27FC236}">
                <a16:creationId xmlns:a16="http://schemas.microsoft.com/office/drawing/2014/main" id="{9EE7BE10-B151-402F-B3B7-4030F6652510}"/>
              </a:ext>
            </a:extLst>
          </p:cNvPr>
          <p:cNvSpPr/>
          <p:nvPr/>
        </p:nvSpPr>
        <p:spPr>
          <a:xfrm>
            <a:off x="1784745" y="4086583"/>
            <a:ext cx="771528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30">
            <a:extLst>
              <a:ext uri="{FF2B5EF4-FFF2-40B4-BE49-F238E27FC236}">
                <a16:creationId xmlns:a16="http://schemas.microsoft.com/office/drawing/2014/main" id="{AD735880-81D3-4ABF-A4A5-F0E5B53041D6}"/>
              </a:ext>
            </a:extLst>
          </p:cNvPr>
          <p:cNvSpPr/>
          <p:nvPr/>
        </p:nvSpPr>
        <p:spPr>
          <a:xfrm>
            <a:off x="1784745" y="4162783"/>
            <a:ext cx="771528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ounded Rectangle 31">
            <a:extLst>
              <a:ext uri="{FF2B5EF4-FFF2-40B4-BE49-F238E27FC236}">
                <a16:creationId xmlns:a16="http://schemas.microsoft.com/office/drawing/2014/main" id="{C3A0DEDA-6108-4035-BE38-F3F7198FD853}"/>
              </a:ext>
            </a:extLst>
          </p:cNvPr>
          <p:cNvSpPr/>
          <p:nvPr/>
        </p:nvSpPr>
        <p:spPr>
          <a:xfrm>
            <a:off x="1860945" y="4238983"/>
            <a:ext cx="771528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32">
            <a:extLst>
              <a:ext uri="{FF2B5EF4-FFF2-40B4-BE49-F238E27FC236}">
                <a16:creationId xmlns:a16="http://schemas.microsoft.com/office/drawing/2014/main" id="{E34013BE-77E0-425D-81E0-D82ED17C8922}"/>
              </a:ext>
            </a:extLst>
          </p:cNvPr>
          <p:cNvSpPr/>
          <p:nvPr/>
        </p:nvSpPr>
        <p:spPr>
          <a:xfrm>
            <a:off x="1937145" y="4238983"/>
            <a:ext cx="771528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33">
            <a:extLst>
              <a:ext uri="{FF2B5EF4-FFF2-40B4-BE49-F238E27FC236}">
                <a16:creationId xmlns:a16="http://schemas.microsoft.com/office/drawing/2014/main" id="{9546EDA9-BD55-412B-9EB7-8B626190BFB2}"/>
              </a:ext>
            </a:extLst>
          </p:cNvPr>
          <p:cNvSpPr/>
          <p:nvPr/>
        </p:nvSpPr>
        <p:spPr>
          <a:xfrm>
            <a:off x="2013345" y="4387062"/>
            <a:ext cx="771528" cy="1148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36">
            <a:extLst>
              <a:ext uri="{FF2B5EF4-FFF2-40B4-BE49-F238E27FC236}">
                <a16:creationId xmlns:a16="http://schemas.microsoft.com/office/drawing/2014/main" id="{39C2A5E2-D625-4BDF-80B0-D726B20D4454}"/>
              </a:ext>
            </a:extLst>
          </p:cNvPr>
          <p:cNvSpPr/>
          <p:nvPr/>
        </p:nvSpPr>
        <p:spPr>
          <a:xfrm>
            <a:off x="2089545" y="4310862"/>
            <a:ext cx="771528" cy="1148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ounded Rectangle 38">
            <a:extLst>
              <a:ext uri="{FF2B5EF4-FFF2-40B4-BE49-F238E27FC236}">
                <a16:creationId xmlns:a16="http://schemas.microsoft.com/office/drawing/2014/main" id="{40D5B436-3FB6-406E-8EAD-12CEEF5D73B6}"/>
              </a:ext>
            </a:extLst>
          </p:cNvPr>
          <p:cNvSpPr/>
          <p:nvPr/>
        </p:nvSpPr>
        <p:spPr>
          <a:xfrm>
            <a:off x="2013345" y="4310862"/>
            <a:ext cx="771528" cy="1148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ounded Rectangle 40">
            <a:extLst>
              <a:ext uri="{FF2B5EF4-FFF2-40B4-BE49-F238E27FC236}">
                <a16:creationId xmlns:a16="http://schemas.microsoft.com/office/drawing/2014/main" id="{B16AFEA2-04E7-40A8-8046-4CFC7DDC3316}"/>
              </a:ext>
            </a:extLst>
          </p:cNvPr>
          <p:cNvSpPr/>
          <p:nvPr/>
        </p:nvSpPr>
        <p:spPr>
          <a:xfrm>
            <a:off x="2087163" y="4389795"/>
            <a:ext cx="771528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ounded Rectangle 52">
            <a:extLst>
              <a:ext uri="{FF2B5EF4-FFF2-40B4-BE49-F238E27FC236}">
                <a16:creationId xmlns:a16="http://schemas.microsoft.com/office/drawing/2014/main" id="{B06EE42A-8D33-48EC-89C4-089488D821E1}"/>
              </a:ext>
            </a:extLst>
          </p:cNvPr>
          <p:cNvSpPr/>
          <p:nvPr/>
        </p:nvSpPr>
        <p:spPr>
          <a:xfrm>
            <a:off x="2113017" y="4796725"/>
            <a:ext cx="750438" cy="4053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১০</a:t>
            </a:r>
          </a:p>
        </p:txBody>
      </p:sp>
      <p:sp>
        <p:nvSpPr>
          <p:cNvPr id="119" name="Rounded Rectangle 26">
            <a:extLst>
              <a:ext uri="{FF2B5EF4-FFF2-40B4-BE49-F238E27FC236}">
                <a16:creationId xmlns:a16="http://schemas.microsoft.com/office/drawing/2014/main" id="{318E5BA5-E7E7-4A56-9113-438C42EB5986}"/>
              </a:ext>
            </a:extLst>
          </p:cNvPr>
          <p:cNvSpPr/>
          <p:nvPr/>
        </p:nvSpPr>
        <p:spPr>
          <a:xfrm>
            <a:off x="4987370" y="2495723"/>
            <a:ext cx="914400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ed Rectangle 26">
            <a:extLst>
              <a:ext uri="{FF2B5EF4-FFF2-40B4-BE49-F238E27FC236}">
                <a16:creationId xmlns:a16="http://schemas.microsoft.com/office/drawing/2014/main" id="{DE34DA99-31D9-4DF5-9321-A70C68453A64}"/>
              </a:ext>
            </a:extLst>
          </p:cNvPr>
          <p:cNvSpPr/>
          <p:nvPr/>
        </p:nvSpPr>
        <p:spPr>
          <a:xfrm>
            <a:off x="5987657" y="2470336"/>
            <a:ext cx="914400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26">
            <a:extLst>
              <a:ext uri="{FF2B5EF4-FFF2-40B4-BE49-F238E27FC236}">
                <a16:creationId xmlns:a16="http://schemas.microsoft.com/office/drawing/2014/main" id="{2F7A3B7F-FA15-455A-A001-E3C50C2373F1}"/>
              </a:ext>
            </a:extLst>
          </p:cNvPr>
          <p:cNvSpPr/>
          <p:nvPr/>
        </p:nvSpPr>
        <p:spPr>
          <a:xfrm>
            <a:off x="7007415" y="2497604"/>
            <a:ext cx="914400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26">
            <a:extLst>
              <a:ext uri="{FF2B5EF4-FFF2-40B4-BE49-F238E27FC236}">
                <a16:creationId xmlns:a16="http://schemas.microsoft.com/office/drawing/2014/main" id="{9537C2A3-1964-40B0-9929-A618B372EF61}"/>
              </a:ext>
            </a:extLst>
          </p:cNvPr>
          <p:cNvSpPr/>
          <p:nvPr/>
        </p:nvSpPr>
        <p:spPr>
          <a:xfrm>
            <a:off x="3221237" y="4193732"/>
            <a:ext cx="914400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ounded Rectangle 26">
            <a:extLst>
              <a:ext uri="{FF2B5EF4-FFF2-40B4-BE49-F238E27FC236}">
                <a16:creationId xmlns:a16="http://schemas.microsoft.com/office/drawing/2014/main" id="{E2307334-D6F8-4A4C-BCEF-02AD2D60016A}"/>
              </a:ext>
            </a:extLst>
          </p:cNvPr>
          <p:cNvSpPr/>
          <p:nvPr/>
        </p:nvSpPr>
        <p:spPr>
          <a:xfrm>
            <a:off x="4330847" y="4219836"/>
            <a:ext cx="914400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26">
            <a:extLst>
              <a:ext uri="{FF2B5EF4-FFF2-40B4-BE49-F238E27FC236}">
                <a16:creationId xmlns:a16="http://schemas.microsoft.com/office/drawing/2014/main" id="{3B79B21C-F7C4-4D1F-A58D-9933225743EF}"/>
              </a:ext>
            </a:extLst>
          </p:cNvPr>
          <p:cNvSpPr/>
          <p:nvPr/>
        </p:nvSpPr>
        <p:spPr>
          <a:xfrm>
            <a:off x="5409934" y="4203416"/>
            <a:ext cx="914400" cy="1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EB8D407-3956-40E4-B094-63889DFA0FC6}"/>
              </a:ext>
            </a:extLst>
          </p:cNvPr>
          <p:cNvSpPr/>
          <p:nvPr/>
        </p:nvSpPr>
        <p:spPr>
          <a:xfrm>
            <a:off x="6781800" y="4387062"/>
            <a:ext cx="1123354" cy="457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3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3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3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3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3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3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3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3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75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9" grpId="0" animBg="1"/>
      <p:bldP spid="41" grpId="0" animBg="1"/>
      <p:bldP spid="53" grpId="0" animBg="1"/>
      <p:bldP spid="58" grpId="0" animBg="1"/>
      <p:bldP spid="59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3" grpId="0" animBg="1"/>
      <p:bldP spid="74" grpId="0" animBg="1"/>
      <p:bldP spid="105" grpId="0" animBg="1"/>
      <p:bldP spid="80" grpId="0" animBg="1"/>
      <p:bldP spid="91" grpId="0" animBg="1"/>
      <p:bldP spid="93" grpId="0" animBg="1"/>
      <p:bldP spid="95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t="76415" r="-420"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loud 12"/>
          <p:cNvSpPr/>
          <p:nvPr/>
        </p:nvSpPr>
        <p:spPr>
          <a:xfrm>
            <a:off x="0" y="228600"/>
            <a:ext cx="8991600" cy="5715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2060"/>
                </a:solidFill>
              </a:rPr>
              <a:t>আমরা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দশের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দল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তৈরি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করে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হিসাব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করব</a:t>
            </a:r>
            <a:r>
              <a:rPr lang="en-US" sz="6000" dirty="0">
                <a:solidFill>
                  <a:srgbClr val="002060"/>
                </a:solidFill>
              </a:rPr>
              <a:t> ।</a:t>
            </a:r>
          </a:p>
          <a:p>
            <a:pPr algn="ctr"/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শ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91200" y="0"/>
            <a:ext cx="3352800" cy="10668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৩৭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 ,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5809" y="3961606"/>
            <a:ext cx="5715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0" y="0"/>
          <a:ext cx="5715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            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দশক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            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একক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>
          <a:xfrm rot="16200000" flipH="1">
            <a:off x="-266700" y="3390900"/>
            <a:ext cx="6858000" cy="76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295400" y="20574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295400" y="16764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295400" y="14478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295400" y="12192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57200" y="12192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57200" y="9144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57200" y="6096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1295400" y="33528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295400" y="30480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295400" y="27432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1295400" y="24384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295400" y="9144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1295400" y="6096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2286000" y="3276600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286000" y="3048000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2286000" y="2743200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286000" y="2514600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286000" y="2209800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2286000" y="1905000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286000" y="1600200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286000" y="1295400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2286000" y="990600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2286000" y="685800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457200" y="16002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457200" y="18288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457200" y="21336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457200" y="33528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457200" y="28956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457200" y="25908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57200" y="23622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2286000" y="6858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2286000" y="9906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2286000" y="12954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2286000" y="16002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2286000" y="19050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2286000" y="22098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2286000" y="25146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2286000" y="28194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2286000" y="30480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2286000" y="33528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4114800" y="60960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4114800" y="106680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4114800" y="152400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4114800" y="198120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4114800" y="243840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4114800" y="289560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4114800" y="3352800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4114800" y="33528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4114800" y="6096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4114800" y="10668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104"/>
          <p:cNvSpPr/>
          <p:nvPr/>
        </p:nvSpPr>
        <p:spPr>
          <a:xfrm>
            <a:off x="4114800" y="15240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4114800" y="19812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4114800" y="24384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ounded Rectangle 107"/>
          <p:cNvSpPr/>
          <p:nvPr/>
        </p:nvSpPr>
        <p:spPr>
          <a:xfrm>
            <a:off x="4114800" y="2895600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 rot="16200000" flipH="1">
            <a:off x="2324100" y="3390900"/>
            <a:ext cx="6858000" cy="76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>
            <a:off x="-3429000" y="3429000"/>
            <a:ext cx="6858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cxnSpLocks/>
          </p:cNvCxnSpPr>
          <p:nvPr/>
        </p:nvCxnSpPr>
        <p:spPr>
          <a:xfrm flipV="1">
            <a:off x="6665042" y="3880583"/>
            <a:ext cx="1605116" cy="25451"/>
          </a:xfrm>
          <a:prstGeom prst="line">
            <a:avLst/>
          </a:prstGeom>
          <a:ln w="57150" cmpd="thickThin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C080B49-3544-42B0-9682-D48E85667B52}"/>
              </a:ext>
            </a:extLst>
          </p:cNvPr>
          <p:cNvSpPr/>
          <p:nvPr/>
        </p:nvSpPr>
        <p:spPr>
          <a:xfrm>
            <a:off x="6739547" y="1816510"/>
            <a:ext cx="12731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8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8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E15E992-E311-4BE8-9811-2CBA63DEC83C}"/>
              </a:ext>
            </a:extLst>
          </p:cNvPr>
          <p:cNvSpPr/>
          <p:nvPr/>
        </p:nvSpPr>
        <p:spPr>
          <a:xfrm>
            <a:off x="7283735" y="2076271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72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66F7679-A384-4535-88BA-A40F6A44758C}"/>
              </a:ext>
            </a:extLst>
          </p:cNvPr>
          <p:cNvSpPr/>
          <p:nvPr/>
        </p:nvSpPr>
        <p:spPr>
          <a:xfrm>
            <a:off x="6923545" y="2723535"/>
            <a:ext cx="11031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endParaRPr lang="en-US" sz="88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CA4199F-6EA1-47D7-B1FE-F2E97A36C967}"/>
              </a:ext>
            </a:extLst>
          </p:cNvPr>
          <p:cNvCxnSpPr>
            <a:cxnSpLocks/>
          </p:cNvCxnSpPr>
          <p:nvPr/>
        </p:nvCxnSpPr>
        <p:spPr>
          <a:xfrm flipV="1">
            <a:off x="6573541" y="3429000"/>
            <a:ext cx="350004" cy="1"/>
          </a:xfrm>
          <a:prstGeom prst="line">
            <a:avLst/>
          </a:prstGeom>
          <a:ln w="57150" cmpd="thickThin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681BB434-7C10-4774-8EEF-7657E55A33DF}"/>
              </a:ext>
            </a:extLst>
          </p:cNvPr>
          <p:cNvSpPr/>
          <p:nvPr/>
        </p:nvSpPr>
        <p:spPr>
          <a:xfrm>
            <a:off x="7306275" y="3565911"/>
            <a:ext cx="7922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8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88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55CB19F-66C2-451A-8BCD-7373228442EF}"/>
              </a:ext>
            </a:extLst>
          </p:cNvPr>
          <p:cNvSpPr/>
          <p:nvPr/>
        </p:nvSpPr>
        <p:spPr>
          <a:xfrm>
            <a:off x="6832863" y="3565911"/>
            <a:ext cx="6912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88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4445 L 0 0.477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4444 L 0 0.477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3334 L 0 0.466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3333 L 0 0.4666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3333 L 0 0.4666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3333 L 0 0.4666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 0.4666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334 L 0 0.4444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5111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0.4888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102" grpId="0" animBg="1"/>
      <p:bldP spid="106" grpId="0" animBg="1"/>
      <p:bldP spid="107" grpId="0" animBg="1"/>
      <p:bldP spid="108" grpId="0" animBg="1"/>
      <p:bldP spid="3" grpId="0"/>
      <p:bldP spid="73" grpId="0"/>
      <p:bldP spid="76" grpId="0"/>
      <p:bldP spid="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9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286000"/>
            <a:ext cx="1905000" cy="304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ave 4"/>
          <p:cNvSpPr/>
          <p:nvPr/>
        </p:nvSpPr>
        <p:spPr>
          <a:xfrm>
            <a:off x="4724400" y="2057400"/>
            <a:ext cx="1905000" cy="3429000"/>
          </a:xfrm>
          <a:prstGeom prst="wav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64F2F5-87D0-44C3-B596-2318521427D1}"/>
              </a:ext>
            </a:extLst>
          </p:cNvPr>
          <p:cNvSpPr/>
          <p:nvPr/>
        </p:nvSpPr>
        <p:spPr>
          <a:xfrm>
            <a:off x="3224248" y="304800"/>
            <a:ext cx="2707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3F281F-91B9-4F35-BF8F-A132CD3B9FC2}"/>
              </a:ext>
            </a:extLst>
          </p:cNvPr>
          <p:cNvSpPr/>
          <p:nvPr/>
        </p:nvSpPr>
        <p:spPr>
          <a:xfrm>
            <a:off x="3809428" y="1524000"/>
            <a:ext cx="11849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80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1F91D3-AE73-4F00-A762-0C23A1305AE7}"/>
              </a:ext>
            </a:extLst>
          </p:cNvPr>
          <p:cNvSpPr/>
          <p:nvPr/>
        </p:nvSpPr>
        <p:spPr>
          <a:xfrm>
            <a:off x="3733800" y="2483510"/>
            <a:ext cx="11576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৬৭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6CC956-34D0-4B57-BC44-5D060B8EE65F}"/>
              </a:ext>
            </a:extLst>
          </p:cNvPr>
          <p:cNvSpPr/>
          <p:nvPr/>
        </p:nvSpPr>
        <p:spPr>
          <a:xfrm flipV="1">
            <a:off x="3435633" y="3581400"/>
            <a:ext cx="160917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DAF94E-75EA-48DC-AED6-7D103493E296}"/>
              </a:ext>
            </a:extLst>
          </p:cNvPr>
          <p:cNvSpPr/>
          <p:nvPr/>
        </p:nvSpPr>
        <p:spPr>
          <a:xfrm>
            <a:off x="4360581" y="1676400"/>
            <a:ext cx="642911" cy="185928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7AFDCB-7321-4111-9B8D-EE135F28E703}"/>
              </a:ext>
            </a:extLst>
          </p:cNvPr>
          <p:cNvSpPr/>
          <p:nvPr/>
        </p:nvSpPr>
        <p:spPr>
          <a:xfrm>
            <a:off x="3724676" y="1683655"/>
            <a:ext cx="642911" cy="185928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C0F66C-5732-4412-8460-E8A3D9E2CDEE}"/>
              </a:ext>
            </a:extLst>
          </p:cNvPr>
          <p:cNvSpPr/>
          <p:nvPr/>
        </p:nvSpPr>
        <p:spPr>
          <a:xfrm>
            <a:off x="4424116" y="3365090"/>
            <a:ext cx="5934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EBE587-FFAE-4AB4-9F99-837827446E2E}"/>
              </a:ext>
            </a:extLst>
          </p:cNvPr>
          <p:cNvSpPr/>
          <p:nvPr/>
        </p:nvSpPr>
        <p:spPr>
          <a:xfrm>
            <a:off x="3760168" y="3348842"/>
            <a:ext cx="7361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CAE61E-2D8B-411C-B12D-F1A229F4B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"/>
            <a:ext cx="1447800" cy="60445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53ABE5-ACCA-4945-AAB4-84FC308E5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2584" y="0"/>
            <a:ext cx="1447800" cy="5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236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3" grpId="0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xagon 2"/>
          <p:cNvSpPr/>
          <p:nvPr/>
        </p:nvSpPr>
        <p:spPr>
          <a:xfrm>
            <a:off x="2690995" y="587477"/>
            <a:ext cx="3657600" cy="15240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</a:rPr>
              <a:t>ভেবে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বলি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82000" r="3846" b="222"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F1802F-49BA-46F0-98A2-D66BCAC14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1114" y="3314114"/>
            <a:ext cx="5791200" cy="5345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F1802F-49BA-46F0-98A2-D66BCAC14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28314" y="3237914"/>
            <a:ext cx="5791200" cy="534572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>
            <a:off x="1816510" y="2819400"/>
            <a:ext cx="6400800" cy="11430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/>
              <a:t>বিয়োগ</a:t>
            </a:r>
            <a:r>
              <a:rPr lang="en-US" sz="6000" dirty="0"/>
              <a:t> </a:t>
            </a:r>
            <a:r>
              <a:rPr lang="en-US" sz="6000" dirty="0" err="1"/>
              <a:t>অর্থ</a:t>
            </a:r>
            <a:r>
              <a:rPr lang="en-US" sz="6000" dirty="0"/>
              <a:t> </a:t>
            </a:r>
            <a:r>
              <a:rPr lang="en-US" sz="6000" dirty="0" err="1"/>
              <a:t>কী</a:t>
            </a:r>
            <a:r>
              <a:rPr lang="en-US" sz="6000" dirty="0"/>
              <a:t> 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82000" r="3846" b="222"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F1802F-49BA-46F0-98A2-D66BCAC14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1114" y="3314114"/>
            <a:ext cx="5791200" cy="5345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F1802F-49BA-46F0-98A2-D66BCAC14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28314" y="3237914"/>
            <a:ext cx="5791200" cy="53457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19400" y="152400"/>
            <a:ext cx="3810000" cy="137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6AFBC31-0678-4AFD-92A3-24E98A3D3A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375" y="2514600"/>
            <a:ext cx="5355771" cy="3124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769" t="7512" r="7077" b="15868"/>
          <a:stretch>
            <a:fillRect/>
          </a:stretch>
        </p:blipFill>
        <p:spPr bwMode="auto">
          <a:xfrm>
            <a:off x="-914400" y="-762000"/>
            <a:ext cx="10668000" cy="777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Bevel 4"/>
          <p:cNvSpPr/>
          <p:nvPr/>
        </p:nvSpPr>
        <p:spPr>
          <a:xfrm>
            <a:off x="228600" y="381000"/>
            <a:ext cx="8534400" cy="5562600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1143000"/>
            <a:ext cx="7010400" cy="403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প্রদীপ</a:t>
            </a:r>
            <a:r>
              <a:rPr lang="en-US" sz="66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66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66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বাসুদেবপুর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F1802F-49BA-46F0-98A2-D66BCAC14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8400" y="3237914"/>
            <a:ext cx="5791200" cy="534572"/>
          </a:xfrm>
          <a:prstGeom prst="rect">
            <a:avLst/>
          </a:prstGeom>
        </p:spPr>
      </p:pic>
      <p:pic>
        <p:nvPicPr>
          <p:cNvPr id="1026" name="Picture 2" descr="Meet | Google Blog">
            <a:extLst>
              <a:ext uri="{FF2B5EF4-FFF2-40B4-BE49-F238E27FC236}">
                <a16:creationId xmlns:a16="http://schemas.microsoft.com/office/drawing/2014/main" id="{FFE1B707-AB44-494B-B7C7-2C953965B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2510"/>
            <a:ext cx="904568" cy="90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eet | Google Blog">
            <a:extLst>
              <a:ext uri="{FF2B5EF4-FFF2-40B4-BE49-F238E27FC236}">
                <a16:creationId xmlns:a16="http://schemas.microsoft.com/office/drawing/2014/main" id="{A3283981-9A25-4E3C-BC84-62B0C6F74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945" y="314632"/>
            <a:ext cx="904568" cy="90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eet | Google Blog">
            <a:extLst>
              <a:ext uri="{FF2B5EF4-FFF2-40B4-BE49-F238E27FC236}">
                <a16:creationId xmlns:a16="http://schemas.microsoft.com/office/drawing/2014/main" id="{6079D332-FA3F-4107-8000-D4BE600DD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529" y="314632"/>
            <a:ext cx="904568" cy="90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eet | Google Blog">
            <a:extLst>
              <a:ext uri="{FF2B5EF4-FFF2-40B4-BE49-F238E27FC236}">
                <a16:creationId xmlns:a16="http://schemas.microsoft.com/office/drawing/2014/main" id="{CC68CA36-6226-4087-A313-4ED1A7990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432" y="314632"/>
            <a:ext cx="904568" cy="90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eet | Google Blog">
            <a:extLst>
              <a:ext uri="{FF2B5EF4-FFF2-40B4-BE49-F238E27FC236}">
                <a16:creationId xmlns:a16="http://schemas.microsoft.com/office/drawing/2014/main" id="{F5D75CC3-2440-4F29-B264-8232357F0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14632"/>
            <a:ext cx="904568" cy="90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eet | Google Blog">
            <a:extLst>
              <a:ext uri="{FF2B5EF4-FFF2-40B4-BE49-F238E27FC236}">
                <a16:creationId xmlns:a16="http://schemas.microsoft.com/office/drawing/2014/main" id="{0A66EAAB-F63C-4F70-918E-4FE0EDB89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63" y="314632"/>
            <a:ext cx="904568" cy="90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eet | Google Blog">
            <a:extLst>
              <a:ext uri="{FF2B5EF4-FFF2-40B4-BE49-F238E27FC236}">
                <a16:creationId xmlns:a16="http://schemas.microsoft.com/office/drawing/2014/main" id="{C3D0E0FB-2FA7-4F53-9697-6B451EF04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347" y="314632"/>
            <a:ext cx="904568" cy="90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Meet | Google Blog">
            <a:extLst>
              <a:ext uri="{FF2B5EF4-FFF2-40B4-BE49-F238E27FC236}">
                <a16:creationId xmlns:a16="http://schemas.microsoft.com/office/drawing/2014/main" id="{64A01EB7-56D7-4332-B027-724AD5E3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494" y="314632"/>
            <a:ext cx="904568" cy="90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Meet | Google Blog">
            <a:extLst>
              <a:ext uri="{FF2B5EF4-FFF2-40B4-BE49-F238E27FC236}">
                <a16:creationId xmlns:a16="http://schemas.microsoft.com/office/drawing/2014/main" id="{2B2D4F1F-A07D-415D-B8F6-A55C2B72E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79" y="5105400"/>
            <a:ext cx="904568" cy="90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eet | Google Blog">
            <a:extLst>
              <a:ext uri="{FF2B5EF4-FFF2-40B4-BE49-F238E27FC236}">
                <a16:creationId xmlns:a16="http://schemas.microsoft.com/office/drawing/2014/main" id="{F942C0D1-9322-433A-949F-850B5B77A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24" y="5127522"/>
            <a:ext cx="904568" cy="90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eet | Google Blog">
            <a:extLst>
              <a:ext uri="{FF2B5EF4-FFF2-40B4-BE49-F238E27FC236}">
                <a16:creationId xmlns:a16="http://schemas.microsoft.com/office/drawing/2014/main" id="{A062EDD8-62AA-436C-8E7E-C75B34314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508" y="5127522"/>
            <a:ext cx="904568" cy="90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Meet | Google Blog">
            <a:extLst>
              <a:ext uri="{FF2B5EF4-FFF2-40B4-BE49-F238E27FC236}">
                <a16:creationId xmlns:a16="http://schemas.microsoft.com/office/drawing/2014/main" id="{5F56D593-AF48-4EFA-8562-5D9033D66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411" y="5127522"/>
            <a:ext cx="904568" cy="90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Meet | Google Blog">
            <a:extLst>
              <a:ext uri="{FF2B5EF4-FFF2-40B4-BE49-F238E27FC236}">
                <a16:creationId xmlns:a16="http://schemas.microsoft.com/office/drawing/2014/main" id="{8534E2D6-DA66-4D31-A287-4D5693F86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78" y="5127522"/>
            <a:ext cx="904568" cy="90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Meet | Google Blog">
            <a:extLst>
              <a:ext uri="{FF2B5EF4-FFF2-40B4-BE49-F238E27FC236}">
                <a16:creationId xmlns:a16="http://schemas.microsoft.com/office/drawing/2014/main" id="{AFA85504-D0B1-4D44-AB39-B9995CCE9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942" y="5127522"/>
            <a:ext cx="904568" cy="90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eet | Google Blog">
            <a:extLst>
              <a:ext uri="{FF2B5EF4-FFF2-40B4-BE49-F238E27FC236}">
                <a16:creationId xmlns:a16="http://schemas.microsoft.com/office/drawing/2014/main" id="{864BA1B1-FB3C-4445-A147-304907A3D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26" y="5127522"/>
            <a:ext cx="904568" cy="90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Meet | Google Blog">
            <a:extLst>
              <a:ext uri="{FF2B5EF4-FFF2-40B4-BE49-F238E27FC236}">
                <a16:creationId xmlns:a16="http://schemas.microsoft.com/office/drawing/2014/main" id="{7AA37907-8856-40E5-9772-4E893CC10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73" y="5127522"/>
            <a:ext cx="904568" cy="90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5E6B921-A119-44CB-8E1E-A1F900F728F3}"/>
              </a:ext>
            </a:extLst>
          </p:cNvPr>
          <p:cNvSpPr/>
          <p:nvPr/>
        </p:nvSpPr>
        <p:spPr>
          <a:xfrm>
            <a:off x="6720667" y="1292942"/>
            <a:ext cx="1095654" cy="106925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 b="10000"/>
          <a:stretch>
            <a:fillRect/>
          </a:stretch>
        </p:blipFill>
        <p:spPr bwMode="auto">
          <a:xfrm>
            <a:off x="990600" y="762000"/>
            <a:ext cx="7162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3276600" y="2133600"/>
            <a:ext cx="2971800" cy="1828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</a:rPr>
              <a:t>সবাইকে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ধন্যবাদ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88017\Pictures\buterfl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962400"/>
            <a:ext cx="1447800" cy="1447800"/>
          </a:xfrm>
          <a:prstGeom prst="rect">
            <a:avLst/>
          </a:prstGeom>
          <a:noFill/>
        </p:spPr>
      </p:pic>
      <p:pic>
        <p:nvPicPr>
          <p:cNvPr id="6" name="Picture 2" descr="C:\Users\88017\Pictures\buterfl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28599"/>
            <a:ext cx="2286000" cy="1447801"/>
          </a:xfrm>
          <a:prstGeom prst="rect">
            <a:avLst/>
          </a:prstGeom>
          <a:noFill/>
        </p:spPr>
      </p:pic>
      <p:pic>
        <p:nvPicPr>
          <p:cNvPr id="7" name="Picture 2" descr="C:\Users\88017\Pictures\buterfl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81000"/>
            <a:ext cx="1905000" cy="1905000"/>
          </a:xfrm>
          <a:prstGeom prst="rect">
            <a:avLst/>
          </a:prstGeom>
          <a:noFill/>
        </p:spPr>
      </p:pic>
      <p:pic>
        <p:nvPicPr>
          <p:cNvPr id="8" name="Picture 2" descr="C:\Users\88017\Pictures\buterfl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114800"/>
            <a:ext cx="1447800" cy="1295399"/>
          </a:xfrm>
          <a:prstGeom prst="rect">
            <a:avLst/>
          </a:prstGeom>
          <a:noFill/>
        </p:spPr>
      </p:pic>
      <p:pic>
        <p:nvPicPr>
          <p:cNvPr id="9" name="Picture 2" descr="C:\Users\88017\Pictures\buterfl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3505200"/>
            <a:ext cx="1524000" cy="1447799"/>
          </a:xfrm>
          <a:prstGeom prst="rect">
            <a:avLst/>
          </a:prstGeom>
          <a:noFill/>
        </p:spPr>
      </p:pic>
      <p:pic>
        <p:nvPicPr>
          <p:cNvPr id="10" name="Picture 2" descr="C:\Users\88017\Pictures\buterfl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1828800"/>
            <a:ext cx="1676400" cy="1295400"/>
          </a:xfrm>
          <a:prstGeom prst="rect">
            <a:avLst/>
          </a:prstGeom>
          <a:noFill/>
        </p:spPr>
      </p:pic>
      <p:pic>
        <p:nvPicPr>
          <p:cNvPr id="11" name="Picture 2" descr="C:\Users\88017\Pictures\buterfl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4267200"/>
            <a:ext cx="1295400" cy="1295400"/>
          </a:xfrm>
          <a:prstGeom prst="rect">
            <a:avLst/>
          </a:prstGeom>
          <a:noFill/>
        </p:spPr>
      </p:pic>
      <p:pic>
        <p:nvPicPr>
          <p:cNvPr id="12" name="Picture 2" descr="C:\Users\88017\Pictures\buterfl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3733800"/>
            <a:ext cx="1524000" cy="1447800"/>
          </a:xfrm>
          <a:prstGeom prst="rect">
            <a:avLst/>
          </a:prstGeom>
          <a:noFill/>
        </p:spPr>
      </p:pic>
      <p:pic>
        <p:nvPicPr>
          <p:cNvPr id="13" name="Picture 2" descr="C:\Users\88017\Pictures\buterfl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886200"/>
            <a:ext cx="1600200" cy="1447799"/>
          </a:xfrm>
          <a:prstGeom prst="rect">
            <a:avLst/>
          </a:prstGeom>
          <a:noFill/>
        </p:spPr>
      </p:pic>
      <p:pic>
        <p:nvPicPr>
          <p:cNvPr id="14" name="Picture 2" descr="C:\Users\88017\Pictures\buterfl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3657600"/>
            <a:ext cx="1828800" cy="1447800"/>
          </a:xfrm>
          <a:prstGeom prst="rect">
            <a:avLst/>
          </a:prstGeom>
          <a:noFill/>
        </p:spPr>
      </p:pic>
      <p:pic>
        <p:nvPicPr>
          <p:cNvPr id="15" name="Picture 2" descr="C:\Users\88017\Pictures\buterfl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1905000"/>
            <a:ext cx="1447800" cy="1524000"/>
          </a:xfrm>
          <a:prstGeom prst="rect">
            <a:avLst/>
          </a:prstGeom>
          <a:noFill/>
        </p:spPr>
      </p:pic>
      <p:pic>
        <p:nvPicPr>
          <p:cNvPr id="16" name="Picture 2" descr="C:\Users\88017\Pictures\buterfl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4267200"/>
            <a:ext cx="1676400" cy="1295400"/>
          </a:xfrm>
          <a:prstGeom prst="rect">
            <a:avLst/>
          </a:prstGeom>
          <a:noFill/>
        </p:spPr>
      </p:pic>
      <p:pic>
        <p:nvPicPr>
          <p:cNvPr id="17" name="Picture 2" descr="C:\Users\88017\Pictures\buterfl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228600"/>
            <a:ext cx="1676400" cy="1295400"/>
          </a:xfrm>
          <a:prstGeom prst="rect">
            <a:avLst/>
          </a:prstGeom>
          <a:noFill/>
        </p:spPr>
      </p:pic>
      <p:pic>
        <p:nvPicPr>
          <p:cNvPr id="2" name="good bye 00_00_15-00_00_48">
            <a:hlinkClick r:id="" action="ppaction://media"/>
            <a:extLst>
              <a:ext uri="{FF2B5EF4-FFF2-40B4-BE49-F238E27FC236}">
                <a16:creationId xmlns:a16="http://schemas.microsoft.com/office/drawing/2014/main" id="{B7AF8296-C3BF-4128-888A-EADA37B8A4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2EFA97-9570-46A8-BC4C-A364B925F4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071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71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022E-16 L -0.5 -0.005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071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625 0.016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71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60834 -0.03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1071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77916 -0.005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071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45834 -0.03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-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200" t="6154" r="4000" b="238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5709EB9-5584-4C63-85B9-925223E24233}"/>
              </a:ext>
            </a:extLst>
          </p:cNvPr>
          <p:cNvSpPr/>
          <p:nvPr/>
        </p:nvSpPr>
        <p:spPr>
          <a:xfrm>
            <a:off x="1905000" y="2459"/>
            <a:ext cx="4823790" cy="8216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82550" contourW="12700">
              <a:bevelT w="38100" h="38100"/>
              <a:bevelB h="25400" prst="softRound"/>
            </a:sp3d>
          </a:bodyPr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FC81F137-78DE-433D-B77C-FA6E667D286B}"/>
              </a:ext>
            </a:extLst>
          </p:cNvPr>
          <p:cNvSpPr/>
          <p:nvPr/>
        </p:nvSpPr>
        <p:spPr>
          <a:xfrm>
            <a:off x="4353766" y="1943139"/>
            <a:ext cx="4191000" cy="3045541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দ্বিতীয়</a:t>
            </a:r>
          </a:p>
          <a:p>
            <a:pPr algn="ctr"/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গণিত</a:t>
            </a:r>
          </a:p>
          <a:p>
            <a:pPr algn="ctr"/>
            <a:endParaRPr lang="bn-IN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45394"/>
            <a:ext cx="3429000" cy="44410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88017\Pictures\10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419349" y="838199"/>
            <a:ext cx="4416425" cy="168408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……(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) । </a:t>
            </a:r>
          </a:p>
        </p:txBody>
      </p:sp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74AC6102-74DF-4313-9F5D-A45F313B39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137662"/>
              </p:ext>
            </p:extLst>
          </p:nvPr>
        </p:nvGraphicFramePr>
        <p:xfrm>
          <a:off x="4445938" y="3335594"/>
          <a:ext cx="4416425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ackager Shell Object" showAsIcon="1" r:id="rId4" imgW="1262160" imgH="437760" progId="Package">
                  <p:embed/>
                </p:oleObj>
              </mc:Choice>
              <mc:Fallback>
                <p:oleObj name="Packager Shell Object" showAsIcon="1" r:id="rId4" imgW="12621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45938" y="3335594"/>
                        <a:ext cx="4416425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FC7AE84-54B7-475D-90B6-D44DE22A0673}"/>
              </a:ext>
            </a:extLst>
          </p:cNvPr>
          <p:cNvSpPr/>
          <p:nvPr/>
        </p:nvSpPr>
        <p:spPr>
          <a:xfrm>
            <a:off x="820652" y="3269226"/>
            <a:ext cx="3751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A2EE1E1-E891-4E57-A4A2-8A876115CC2E}"/>
              </a:ext>
            </a:extLst>
          </p:cNvPr>
          <p:cNvSpPr/>
          <p:nvPr/>
        </p:nvSpPr>
        <p:spPr>
          <a:xfrm>
            <a:off x="4572000" y="3429000"/>
            <a:ext cx="1524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 descr="C:\Users\88017\Pictures\bird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371600"/>
            <a:ext cx="1828800" cy="1085850"/>
          </a:xfrm>
          <a:prstGeom prst="rect">
            <a:avLst/>
          </a:prstGeom>
          <a:noFill/>
        </p:spPr>
      </p:pic>
      <p:pic>
        <p:nvPicPr>
          <p:cNvPr id="4" name="Picture 6" descr="C:\Users\88017\Pictures\bird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1828800" cy="1085850"/>
          </a:xfrm>
          <a:prstGeom prst="rect">
            <a:avLst/>
          </a:prstGeom>
          <a:noFill/>
        </p:spPr>
      </p:pic>
      <p:pic>
        <p:nvPicPr>
          <p:cNvPr id="5" name="Picture 6" descr="C:\Users\88017\Pictures\bird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667000"/>
            <a:ext cx="1828800" cy="1085850"/>
          </a:xfrm>
          <a:prstGeom prst="rect">
            <a:avLst/>
          </a:prstGeom>
          <a:noFill/>
        </p:spPr>
      </p:pic>
      <p:pic>
        <p:nvPicPr>
          <p:cNvPr id="6" name="Picture 6" descr="C:\Users\88017\Pictures\bird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667000"/>
            <a:ext cx="1828800" cy="1085850"/>
          </a:xfrm>
          <a:prstGeom prst="rect">
            <a:avLst/>
          </a:prstGeom>
          <a:noFill/>
        </p:spPr>
      </p:pic>
      <p:pic>
        <p:nvPicPr>
          <p:cNvPr id="7" name="Picture 6" descr="C:\Users\88017\Pictures\bird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667000"/>
            <a:ext cx="1828800" cy="1085850"/>
          </a:xfrm>
          <a:prstGeom prst="rect">
            <a:avLst/>
          </a:prstGeom>
          <a:noFill/>
        </p:spPr>
      </p:pic>
      <p:pic>
        <p:nvPicPr>
          <p:cNvPr id="8" name="Picture 6" descr="C:\Users\88017\Pictures\bird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371600"/>
            <a:ext cx="1828800" cy="1085850"/>
          </a:xfrm>
          <a:prstGeom prst="rect">
            <a:avLst/>
          </a:prstGeom>
          <a:noFill/>
        </p:spPr>
      </p:pic>
      <p:pic>
        <p:nvPicPr>
          <p:cNvPr id="9" name="Picture 6" descr="C:\Users\88017\Pictures\bird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371600"/>
            <a:ext cx="1828800" cy="1085850"/>
          </a:xfrm>
          <a:prstGeom prst="rect">
            <a:avLst/>
          </a:prstGeom>
          <a:noFill/>
        </p:spPr>
      </p:pic>
      <p:pic>
        <p:nvPicPr>
          <p:cNvPr id="10" name="Picture 6" descr="C:\Users\88017\Pictures\bird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667000"/>
            <a:ext cx="1828800" cy="1085850"/>
          </a:xfrm>
          <a:prstGeom prst="rect">
            <a:avLst/>
          </a:prstGeom>
          <a:noFill/>
        </p:spPr>
      </p:pic>
      <p:pic>
        <p:nvPicPr>
          <p:cNvPr id="11" name="Picture 6" descr="C:\Users\88017\Pictures\bird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90800"/>
            <a:ext cx="1828800" cy="1085850"/>
          </a:xfrm>
          <a:prstGeom prst="rect">
            <a:avLst/>
          </a:prstGeom>
          <a:noFill/>
        </p:spPr>
      </p:pic>
      <p:pic>
        <p:nvPicPr>
          <p:cNvPr id="12" name="Picture 6" descr="C:\Users\88017\Pictures\bird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1828800" cy="108585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 t="82000" r="3846" b="222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609600" y="152400"/>
            <a:ext cx="7696200" cy="1066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উড়ছে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7" name="Oval 16"/>
          <p:cNvSpPr/>
          <p:nvPr/>
        </p:nvSpPr>
        <p:spPr>
          <a:xfrm>
            <a:off x="533400" y="4191000"/>
            <a:ext cx="1447800" cy="1600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১০টি</a:t>
            </a:r>
          </a:p>
        </p:txBody>
      </p:sp>
      <p:sp>
        <p:nvSpPr>
          <p:cNvPr id="18" name="Oval 17"/>
          <p:cNvSpPr/>
          <p:nvPr/>
        </p:nvSpPr>
        <p:spPr>
          <a:xfrm>
            <a:off x="2133600" y="4114800"/>
            <a:ext cx="3886200" cy="1524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9" name="Oval 18"/>
          <p:cNvSpPr/>
          <p:nvPr/>
        </p:nvSpPr>
        <p:spPr>
          <a:xfrm>
            <a:off x="6553200" y="4343400"/>
            <a:ext cx="18288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৫টি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00139 L -0.3 -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0139 L -0.48333 0.0194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6762E-6 L -0.64167 0.065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0139 L -0.81667 0.0971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7169E-6 L -0.98333 0.1429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alf Frame 2"/>
          <p:cNvSpPr/>
          <p:nvPr/>
        </p:nvSpPr>
        <p:spPr>
          <a:xfrm rot="10800000" flipV="1">
            <a:off x="7848600" y="1"/>
            <a:ext cx="1295400" cy="6858000"/>
          </a:xfrm>
          <a:prstGeom prst="halfFram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371600" cy="6858000"/>
          </a:xfrm>
          <a:prstGeom prst="halfFram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7948"/>
            <a:ext cx="91440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819400"/>
            <a:ext cx="1752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895600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447800"/>
            <a:ext cx="1905000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Oval 17"/>
          <p:cNvSpPr/>
          <p:nvPr/>
        </p:nvSpPr>
        <p:spPr>
          <a:xfrm>
            <a:off x="2019300" y="231519"/>
            <a:ext cx="5334000" cy="10001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Oval 18"/>
          <p:cNvSpPr/>
          <p:nvPr/>
        </p:nvSpPr>
        <p:spPr>
          <a:xfrm>
            <a:off x="3276600" y="4610100"/>
            <a:ext cx="1828800" cy="1524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৮টি</a:t>
            </a: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1A7806F0-8AAE-4DD9-87DE-4E91EBF5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433512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B563A0AB-1F6F-42BD-A8C8-FD753302D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1495425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A8E57194-0B72-4BDB-92E9-B710BA17A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2819400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6471CBF8-4C5A-4C25-988D-404971A6F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833689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C0C1837E-A9A1-41A6-BF2D-E39D37217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3339" y="1402556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alf Frame 2"/>
          <p:cNvSpPr/>
          <p:nvPr/>
        </p:nvSpPr>
        <p:spPr>
          <a:xfrm rot="10800000" flipV="1">
            <a:off x="7848600" y="1"/>
            <a:ext cx="1295400" cy="6858000"/>
          </a:xfrm>
          <a:prstGeom prst="halfFra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371600" cy="6858000"/>
          </a:xfrm>
          <a:prstGeom prst="halfFra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819400"/>
            <a:ext cx="1752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895600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447800"/>
            <a:ext cx="1905000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667000"/>
            <a:ext cx="22098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667000"/>
            <a:ext cx="20669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228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Oval 17"/>
          <p:cNvSpPr/>
          <p:nvPr/>
        </p:nvSpPr>
        <p:spPr>
          <a:xfrm>
            <a:off x="1981200" y="219075"/>
            <a:ext cx="5334000" cy="10001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পঁচে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Oval 18"/>
          <p:cNvSpPr/>
          <p:nvPr/>
        </p:nvSpPr>
        <p:spPr>
          <a:xfrm>
            <a:off x="762000" y="4876798"/>
            <a:ext cx="1828800" cy="129540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</a:p>
        </p:txBody>
      </p:sp>
      <p:sp>
        <p:nvSpPr>
          <p:cNvPr id="20" name="Oval 19"/>
          <p:cNvSpPr/>
          <p:nvPr/>
        </p:nvSpPr>
        <p:spPr>
          <a:xfrm>
            <a:off x="2965501" y="4876799"/>
            <a:ext cx="3276600" cy="12954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1" name="Oval 20"/>
          <p:cNvSpPr/>
          <p:nvPr/>
        </p:nvSpPr>
        <p:spPr>
          <a:xfrm>
            <a:off x="6477000" y="4914899"/>
            <a:ext cx="1981200" cy="129540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FCC3C515-371D-44E4-A0D6-B6A60D898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413388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1F1BE88A-0517-4C2F-809F-5ED38EE58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7456" y="1414465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9950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0FA6DE-239B-43A1-83C8-596E5A9AD45D}"/>
              </a:ext>
            </a:extLst>
          </p:cNvPr>
          <p:cNvSpPr/>
          <p:nvPr/>
        </p:nvSpPr>
        <p:spPr>
          <a:xfrm>
            <a:off x="1378974" y="1066800"/>
            <a:ext cx="640080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cap="none" spc="0" baseline="-2500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1500" b="1" cap="none" spc="0" baseline="-2500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1500" b="1" cap="none" spc="0" baseline="-2500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11500" b="1" cap="none" spc="0" baseline="-2500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1500" b="1" cap="none" spc="0" baseline="-2500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1500" b="1" cap="none" spc="0" baseline="-2500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11500" b="1" cap="none" spc="0" baseline="-2500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11500" b="1" cap="none" spc="0" baseline="-2500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1500" b="1" cap="none" spc="0" baseline="-2500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1500" b="1" cap="none" spc="0" baseline="-2500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1500" b="1" cap="none" spc="0" baseline="-2500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1500" b="1" cap="none" spc="0" baseline="-2500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1500" b="1" cap="none" spc="0" baseline="-2500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1500" b="1" cap="none" spc="0" baseline="-2500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1500" b="1" cap="none" spc="0" baseline="-2500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11500" b="1" cap="none" spc="0" baseline="-2500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1500" b="1" cap="none" spc="0" baseline="-2500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1500" b="1" cap="none" spc="0" baseline="-2500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1500" b="1" baseline="-25000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11500" b="1" baseline="-25000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baseline="-25000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হওয়াকে</a:t>
            </a:r>
            <a:r>
              <a:rPr lang="en-US" sz="11500" b="1" baseline="-25000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1500" b="1" baseline="-25000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1500" b="1" baseline="-25000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11500" b="1" baseline="-25000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1500" b="1" baseline="-25000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11500" b="1" baseline="-25000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11500" b="1" baseline="-25000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1500" b="1" cap="none" spc="0" baseline="-2500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7F13470C-BD25-4636-B8D0-665F77CC2D98}"/>
              </a:ext>
            </a:extLst>
          </p:cNvPr>
          <p:cNvSpPr/>
          <p:nvPr/>
        </p:nvSpPr>
        <p:spPr>
          <a:xfrm>
            <a:off x="24581" y="152400"/>
            <a:ext cx="9144000" cy="4343400"/>
          </a:xfrm>
          <a:prstGeom prst="blockArc">
            <a:avLst>
              <a:gd name="adj1" fmla="val 10723494"/>
              <a:gd name="adj2" fmla="val 0"/>
              <a:gd name="adj3" fmla="val 1268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509EBE99-BF93-4A6E-9FFC-4D3757825DFE}"/>
              </a:ext>
            </a:extLst>
          </p:cNvPr>
          <p:cNvSpPr/>
          <p:nvPr/>
        </p:nvSpPr>
        <p:spPr>
          <a:xfrm flipV="1">
            <a:off x="24581" y="2324100"/>
            <a:ext cx="9144000" cy="4343400"/>
          </a:xfrm>
          <a:prstGeom prst="blockArc">
            <a:avLst>
              <a:gd name="adj1" fmla="val 10723494"/>
              <a:gd name="adj2" fmla="val 0"/>
              <a:gd name="adj3" fmla="val 1268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0FA6DE-239B-43A1-83C8-596E5A9AD45D}"/>
              </a:ext>
            </a:extLst>
          </p:cNvPr>
          <p:cNvSpPr/>
          <p:nvPr/>
        </p:nvSpPr>
        <p:spPr>
          <a:xfrm>
            <a:off x="634181" y="1315442"/>
            <a:ext cx="7924800" cy="12721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baseline="-25000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11500" b="1" baseline="-25000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baseline="-25000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11500" b="1" baseline="-25000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baseline="-25000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11500" b="1" baseline="-25000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baseline="-25000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11500" b="1" cap="none" spc="0" baseline="-2500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6638A7-97CA-412C-AF8E-E1C9540F0385}"/>
              </a:ext>
            </a:extLst>
          </p:cNvPr>
          <p:cNvSpPr/>
          <p:nvPr/>
        </p:nvSpPr>
        <p:spPr>
          <a:xfrm>
            <a:off x="381000" y="2792928"/>
            <a:ext cx="7924800" cy="25442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3900" b="1" baseline="-25000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3900" b="1" baseline="-25000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3900" b="1" baseline="-25000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3900" b="1" baseline="-25000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3900" b="1" baseline="-25000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3900" b="1" cap="none" spc="0" baseline="-2500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92CC55EA-A9D2-4BA3-A85E-D9E705E4B8F9}"/>
              </a:ext>
            </a:extLst>
          </p:cNvPr>
          <p:cNvSpPr/>
          <p:nvPr/>
        </p:nvSpPr>
        <p:spPr>
          <a:xfrm>
            <a:off x="24581" y="457200"/>
            <a:ext cx="9144000" cy="4343400"/>
          </a:xfrm>
          <a:prstGeom prst="blockArc">
            <a:avLst>
              <a:gd name="adj1" fmla="val 10723494"/>
              <a:gd name="adj2" fmla="val 0"/>
              <a:gd name="adj3" fmla="val 1268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806D840F-1B40-4B30-A3EB-C60435917F9E}"/>
              </a:ext>
            </a:extLst>
          </p:cNvPr>
          <p:cNvSpPr/>
          <p:nvPr/>
        </p:nvSpPr>
        <p:spPr>
          <a:xfrm flipV="1">
            <a:off x="27039" y="2209800"/>
            <a:ext cx="9144000" cy="4343400"/>
          </a:xfrm>
          <a:prstGeom prst="blockArc">
            <a:avLst>
              <a:gd name="adj1" fmla="val 10723494"/>
              <a:gd name="adj2" fmla="val 0"/>
              <a:gd name="adj3" fmla="val 1268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8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2523</TotalTime>
  <Words>282</Words>
  <Application>Microsoft Office PowerPoint</Application>
  <PresentationFormat>On-screen Show (4:3)</PresentationFormat>
  <Paragraphs>68</Paragraphs>
  <Slides>20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Riha Ruha</dc:creator>
  <cp:lastModifiedBy>Basudebpur gps</cp:lastModifiedBy>
  <cp:revision>274</cp:revision>
  <dcterms:created xsi:type="dcterms:W3CDTF">2006-08-16T00:00:00Z</dcterms:created>
  <dcterms:modified xsi:type="dcterms:W3CDTF">2021-06-13T07:32:23Z</dcterms:modified>
</cp:coreProperties>
</file>