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20"/>
  </p:notesMasterIdLst>
  <p:sldIdLst>
    <p:sldId id="475" r:id="rId2"/>
    <p:sldId id="593" r:id="rId3"/>
    <p:sldId id="272" r:id="rId4"/>
    <p:sldId id="609" r:id="rId5"/>
    <p:sldId id="641" r:id="rId6"/>
    <p:sldId id="339" r:id="rId7"/>
    <p:sldId id="615" r:id="rId8"/>
    <p:sldId id="271" r:id="rId9"/>
    <p:sldId id="636" r:id="rId10"/>
    <p:sldId id="611" r:id="rId11"/>
    <p:sldId id="642" r:id="rId12"/>
    <p:sldId id="318" r:id="rId13"/>
    <p:sldId id="270" r:id="rId14"/>
    <p:sldId id="640" r:id="rId15"/>
    <p:sldId id="336" r:id="rId16"/>
    <p:sldId id="626" r:id="rId17"/>
    <p:sldId id="328" r:id="rId18"/>
    <p:sldId id="4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CC"/>
    <a:srgbClr val="FF99CC"/>
    <a:srgbClr val="CCCCFF"/>
    <a:srgbClr val="1E7A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1" autoAdjust="0"/>
    <p:restoredTop sz="94384" autoAdjust="0"/>
  </p:normalViewPr>
  <p:slideViewPr>
    <p:cSldViewPr snapToGrid="0">
      <p:cViewPr varScale="1">
        <p:scale>
          <a:sx n="58" d="100"/>
          <a:sy n="58" d="100"/>
        </p:scale>
        <p:origin x="108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91AF8-A22C-4122-B336-393DF4F54404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658749-B6E5-4B47-BEF3-D0291897BC5F}" type="pres">
      <dgm:prSet presAssocID="{95991AF8-A22C-4122-B336-393DF4F54404}" presName="linearFlow" presStyleCnt="0">
        <dgm:presLayoutVars>
          <dgm:dir/>
          <dgm:resizeHandles val="exact"/>
        </dgm:presLayoutVars>
      </dgm:prSet>
      <dgm:spPr/>
    </dgm:pt>
  </dgm:ptLst>
  <dgm:cxnLst>
    <dgm:cxn modelId="{9572FADF-E9A5-4C85-962D-0B48D761F159}" type="presOf" srcId="{95991AF8-A22C-4122-B336-393DF4F54404}" destId="{EB658749-B6E5-4B47-BEF3-D0291897BC5F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FD62D-0F7C-450E-AAE0-EFB9B491298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CB41-BBB3-4C29-94EB-F7F82684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CB41-BBB3-4C29-94EB-F7F826848D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87BF-27D1-4130-BAF3-378FC5FF67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59DE-F771-4C17-AAC1-0E559CF2A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8A1D6-33B4-40B3-AD42-6AAA82764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A2F4A-CFC9-48BA-9489-AB114EF8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8C653-5FCF-4BF2-B4AA-5990B626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98799-BB0A-45EB-B90A-70D927AD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773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CBC5-1825-4A4C-9264-BA27ADA7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BF137-A0B6-4C0E-A91A-8CEF83649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4438-5675-4E99-8032-B4FA3CD3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38769-C42F-4590-B0B5-DC0E102D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4663-5FB1-4331-925B-FF3ED83F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4233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173F8-5A18-4B2F-8968-93BD8DDA1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C85E9-1804-452E-A3AE-EBD1FE14A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5278F-BD3D-4B9F-91DD-DB82B238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B54B-C9AC-49AC-8F27-7B1B7D1B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6658-10E8-4C30-8E52-992F61C9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296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93E7-D676-43D6-981E-8AD11321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082B-48BF-435E-A5AD-B59D4E8E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DFD70-4D32-4515-8548-BF55AAE2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15C62-4502-4771-BFB3-CD1B8942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8F272-7D93-4E67-A03E-409E73DB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9073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7E11-5C3F-4E60-89D3-A3E5E3FC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D092A-A078-4E4C-AC65-CA6A04AF6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5E544-FAB0-4BB0-9137-B09210AE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BEAC3-114C-4AE2-A1B9-E2BDCF5C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D7BD0-B3E9-478E-92E8-9D814B95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949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607F-C88A-4E38-9EF0-318B8448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0D757-9F1C-4A2E-9D32-54E056545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B765B-F796-4EE6-9E69-6E8DB87F2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9FC60-63AB-44E4-A9C1-0DFAC026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81631-EC7A-45CD-91CF-7A9AC926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8DD47-0B7C-410E-871A-3A42212E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1211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7A50-29AD-41F6-8528-F33DDD18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85F1F-B113-40E3-8E2C-12203B82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A1AFF-147A-45B5-8E74-C97BE9202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E82FF-3740-4609-AD39-3ADB8D91C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6F604-7550-47BF-935D-2BF92DA14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FD3A0-7FEA-4717-B197-1CDAFBDF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ECA22-442B-4075-950D-35D8F09B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1A9B27-D349-4214-904B-B1F785BF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7602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F00D-AD74-4180-B53D-03C769AC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1E78B-B67F-415E-A696-8F796A41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956A5-3B9E-44D5-91C4-0DF3F067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34514-9993-4C0D-BFEF-09D9CD49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002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9C0578-3253-4430-8ADD-A4FB68E3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62FCF-AB94-4588-87B8-72A6632E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91255-7BF2-4988-AB57-FF461529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726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30AA-2A1D-42BD-9446-E777F95A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3718D-1CF2-4F2F-B0FB-E5A53847A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2BC51-8A90-479D-9015-BFFB30816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80E29-509B-4E5E-A216-744D2F59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F9114-5E1E-4FD4-9EC1-09367BBB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6A148-4470-44D3-9CD2-1EC8E183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0991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8D90-60EE-45CD-9F1F-3BC8598B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F2836-D144-4A72-A02B-BB73B7AB4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38E75-29E2-422A-9C71-F8EA27E79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355A5-4EBF-4457-839E-EAB215E7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0E299-C8AB-45FC-A14B-F4E5B82F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0E6F7-B4CC-42F8-ADF0-F731BBD8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705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20ADC-8C13-42A4-ACC2-F0C6EF0C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ACC99-495B-4934-B04D-66B124A34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1C0FC-192B-4F17-939E-26535ABD6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047C-06D1-4202-88BA-924B701A77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DCDD2-AE4B-401A-BFB2-CF38FAFDA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A7613-57B6-4D90-8A8F-0BB4FA1DB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17CE3-E36B-4ED5-A1E9-1C8A3458A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4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1.jpeg"/><Relationship Id="rId11" Type="http://schemas.openxmlformats.org/officeDocument/2006/relationships/image" Target="../media/image8.jpg"/><Relationship Id="rId5" Type="http://schemas.openxmlformats.org/officeDocument/2006/relationships/image" Target="../media/image30.jpeg"/><Relationship Id="rId10" Type="http://schemas.openxmlformats.org/officeDocument/2006/relationships/image" Target="../media/image35.jp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CD540-54CC-4CA2-96C9-E88602020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6F47FD-D50C-41AF-B758-953A4063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30" y="2083743"/>
            <a:ext cx="6893698" cy="4268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0CF3A-4731-45A3-933C-724A23AD6888}"/>
              </a:ext>
            </a:extLst>
          </p:cNvPr>
          <p:cNvSpPr txBox="1"/>
          <p:nvPr/>
        </p:nvSpPr>
        <p:spPr>
          <a:xfrm>
            <a:off x="534786" y="1215923"/>
            <a:ext cx="1112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33"/>
                            </p:stCondLst>
                            <p:childTnLst>
                              <p:par>
                                <p:cTn id="1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D32E1B-9696-4811-BB14-90C3CC320703}"/>
              </a:ext>
            </a:extLst>
          </p:cNvPr>
          <p:cNvSpPr txBox="1"/>
          <p:nvPr/>
        </p:nvSpPr>
        <p:spPr>
          <a:xfrm>
            <a:off x="2019175" y="185965"/>
            <a:ext cx="8153648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246D8-E4D1-4547-ABF9-3A5787BE0AD5}"/>
              </a:ext>
            </a:extLst>
          </p:cNvPr>
          <p:cNvSpPr txBox="1"/>
          <p:nvPr/>
        </p:nvSpPr>
        <p:spPr>
          <a:xfrm>
            <a:off x="516835" y="867333"/>
            <a:ext cx="1115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F63EE-524D-4055-A294-51B009FF8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3" t="13069" r="33077" b="54322"/>
          <a:stretch/>
        </p:blipFill>
        <p:spPr>
          <a:xfrm>
            <a:off x="3017712" y="1636774"/>
            <a:ext cx="6156575" cy="4834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0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708178" y="2010577"/>
            <a:ext cx="2992482" cy="2805044"/>
            <a:chOff x="6402561" y="2122432"/>
            <a:chExt cx="2992482" cy="2805044"/>
          </a:xfrm>
          <a:solidFill>
            <a:srgbClr val="FF99CC"/>
          </a:solidFill>
        </p:grpSpPr>
        <p:sp>
          <p:nvSpPr>
            <p:cNvPr id="58" name="Striped Right Arrow 57"/>
            <p:cNvSpPr/>
            <p:nvPr/>
          </p:nvSpPr>
          <p:spPr>
            <a:xfrm rot="21219781">
              <a:off x="8863567" y="3172465"/>
              <a:ext cx="531476" cy="457200"/>
            </a:xfrm>
            <a:prstGeom prst="stripedRightArrow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Striped Right Arrow 58"/>
            <p:cNvSpPr/>
            <p:nvPr/>
          </p:nvSpPr>
          <p:spPr>
            <a:xfrm rot="16432656" flipH="1">
              <a:off x="7407057" y="4427559"/>
              <a:ext cx="542635" cy="457200"/>
            </a:xfrm>
            <a:prstGeom prst="stripedRightArrow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Striped Right Arrow 59"/>
            <p:cNvSpPr/>
            <p:nvPr/>
          </p:nvSpPr>
          <p:spPr>
            <a:xfrm rot="20022784" flipH="1">
              <a:off x="6454740" y="3877318"/>
              <a:ext cx="563506" cy="440267"/>
            </a:xfrm>
            <a:prstGeom prst="stripedRightArrow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Striped Right Arrow 60"/>
            <p:cNvSpPr/>
            <p:nvPr/>
          </p:nvSpPr>
          <p:spPr>
            <a:xfrm rot="7130666" flipH="1">
              <a:off x="8154247" y="2185211"/>
              <a:ext cx="563506" cy="440267"/>
            </a:xfrm>
            <a:prstGeom prst="stripedRightArrow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Striped Right Arrow 61"/>
            <p:cNvSpPr/>
            <p:nvPr/>
          </p:nvSpPr>
          <p:spPr>
            <a:xfrm rot="2591254">
              <a:off x="8456326" y="4107968"/>
              <a:ext cx="606354" cy="457200"/>
            </a:xfrm>
            <a:prstGeom prst="stripedRightArrow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Striped Right Arrow 62"/>
            <p:cNvSpPr/>
            <p:nvPr/>
          </p:nvSpPr>
          <p:spPr>
            <a:xfrm rot="1299137" flipH="1">
              <a:off x="6402561" y="2811621"/>
              <a:ext cx="542635" cy="457200"/>
            </a:xfrm>
            <a:prstGeom prst="stripedRightArrow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Striped Right Arrow 63"/>
            <p:cNvSpPr/>
            <p:nvPr/>
          </p:nvSpPr>
          <p:spPr>
            <a:xfrm rot="3901660" flipH="1">
              <a:off x="7071046" y="2184051"/>
              <a:ext cx="563506" cy="440267"/>
            </a:xfrm>
            <a:prstGeom prst="stripedRightArrow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400833" y="374619"/>
            <a:ext cx="1911189" cy="1812473"/>
            <a:chOff x="8258928" y="543288"/>
            <a:chExt cx="1911189" cy="1812473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93" name="Oval 92"/>
            <p:cNvSpPr/>
            <p:nvPr/>
          </p:nvSpPr>
          <p:spPr>
            <a:xfrm>
              <a:off x="8258928" y="543288"/>
              <a:ext cx="1911189" cy="1812473"/>
            </a:xfrm>
            <a:prstGeom prst="ellipse">
              <a:avLst/>
            </a:prstGeom>
            <a:solidFill>
              <a:srgbClr val="FF99CC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239412">
              <a:off x="8625370" y="1152085"/>
              <a:ext cx="1196226" cy="92333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আম</a:t>
              </a:r>
              <a:endParaRPr lang="en-US" sz="5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712986" y="2351844"/>
            <a:ext cx="1937678" cy="1698744"/>
            <a:chOff x="9409263" y="2460245"/>
            <a:chExt cx="1937678" cy="1698744"/>
          </a:xfrm>
          <a:solidFill>
            <a:srgbClr val="FF99CC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91" name="Oval 90"/>
            <p:cNvSpPr/>
            <p:nvPr/>
          </p:nvSpPr>
          <p:spPr>
            <a:xfrm>
              <a:off x="9409263" y="2460245"/>
              <a:ext cx="1937678" cy="169874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21390294">
              <a:off x="9565602" y="2899210"/>
              <a:ext cx="1466167" cy="92333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জাম</a:t>
              </a:r>
              <a:endParaRPr lang="en-US" sz="5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958712" y="4215794"/>
            <a:ext cx="1907929" cy="1790684"/>
            <a:chOff x="8798361" y="4452818"/>
            <a:chExt cx="1907929" cy="1790684"/>
          </a:xfrm>
          <a:solidFill>
            <a:srgbClr val="FF99CC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9" name="Oval 88"/>
            <p:cNvSpPr/>
            <p:nvPr/>
          </p:nvSpPr>
          <p:spPr>
            <a:xfrm>
              <a:off x="8798361" y="4452818"/>
              <a:ext cx="1907929" cy="179068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7938">
              <a:off x="8818988" y="4804099"/>
              <a:ext cx="1829961" cy="92333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পেয়ারা</a:t>
              </a:r>
              <a:endParaRPr lang="en-US" sz="5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954084" y="4822564"/>
            <a:ext cx="1941422" cy="1769657"/>
            <a:chOff x="6635968" y="4957788"/>
            <a:chExt cx="1941422" cy="1769657"/>
          </a:xfrm>
          <a:solidFill>
            <a:srgbClr val="FF99CC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7" name="Oval 86"/>
            <p:cNvSpPr/>
            <p:nvPr/>
          </p:nvSpPr>
          <p:spPr>
            <a:xfrm>
              <a:off x="6635968" y="4957788"/>
              <a:ext cx="1941422" cy="1769657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222028">
              <a:off x="6825672" y="5382667"/>
              <a:ext cx="1517591" cy="92333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পেঁপে</a:t>
              </a:r>
              <a:endParaRPr lang="en-US" sz="5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788056" y="3655021"/>
            <a:ext cx="1889732" cy="1773405"/>
            <a:chOff x="4625558" y="3845878"/>
            <a:chExt cx="1889732" cy="1773405"/>
          </a:xfrm>
          <a:solidFill>
            <a:srgbClr val="FF99CC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5" name="Oval 84"/>
            <p:cNvSpPr/>
            <p:nvPr/>
          </p:nvSpPr>
          <p:spPr>
            <a:xfrm>
              <a:off x="4625558" y="3845878"/>
              <a:ext cx="1889732" cy="1773405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720920" y="4222239"/>
              <a:ext cx="1564442" cy="92333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লিচু</a:t>
              </a:r>
              <a:endParaRPr lang="en-US" sz="5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sp>
        <p:nvSpPr>
          <p:cNvPr id="83" name="Oval 82"/>
          <p:cNvSpPr/>
          <p:nvPr/>
        </p:nvSpPr>
        <p:spPr>
          <a:xfrm>
            <a:off x="2628200" y="1777164"/>
            <a:ext cx="1819660" cy="1698744"/>
          </a:xfrm>
          <a:prstGeom prst="ellipse">
            <a:avLst/>
          </a:prstGeom>
          <a:solidFill>
            <a:srgbClr val="FF99CC"/>
          </a:solidFill>
          <a:ln w="38100">
            <a:noFill/>
          </a:ln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00399" y="2154122"/>
            <a:ext cx="1756356" cy="923330"/>
          </a:xfrm>
          <a:prstGeom prst="rect">
            <a:avLst/>
          </a:prstGeom>
          <a:noFill/>
          <a:ln w="38100">
            <a:noFill/>
          </a:ln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তরমুজ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244756" y="190906"/>
            <a:ext cx="1799526" cy="1800091"/>
            <a:chOff x="6052662" y="355354"/>
            <a:chExt cx="1799526" cy="1800091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1" name="Oval 80"/>
            <p:cNvSpPr/>
            <p:nvPr/>
          </p:nvSpPr>
          <p:spPr>
            <a:xfrm>
              <a:off x="6052662" y="355354"/>
              <a:ext cx="1799526" cy="1800091"/>
            </a:xfrm>
            <a:prstGeom prst="ellipse">
              <a:avLst/>
            </a:prstGeom>
            <a:solidFill>
              <a:srgbClr val="FF99CC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39728" y="721794"/>
              <a:ext cx="1425393" cy="92333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বাঙ্গি</a:t>
              </a:r>
              <a:endParaRPr lang="en-US" sz="5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2843" y="1791306"/>
            <a:ext cx="1871400" cy="16987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76345">
            <a:off x="4289777" y="240406"/>
            <a:ext cx="1728461" cy="17386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33" y="382679"/>
            <a:ext cx="1939835" cy="18000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52" y="2378146"/>
            <a:ext cx="1933939" cy="16929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638" y="4258148"/>
            <a:ext cx="1840721" cy="17611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024" y="4822564"/>
            <a:ext cx="1905000" cy="17314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674" y="3663448"/>
            <a:ext cx="1941422" cy="17518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A72C44C-6274-43D3-9132-77A121FBAB53}"/>
              </a:ext>
            </a:extLst>
          </p:cNvPr>
          <p:cNvGrpSpPr/>
          <p:nvPr/>
        </p:nvGrpSpPr>
        <p:grpSpPr>
          <a:xfrm>
            <a:off x="5199191" y="2484888"/>
            <a:ext cx="1960000" cy="1805934"/>
            <a:chOff x="287871" y="1959941"/>
            <a:chExt cx="1770518" cy="160072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F758C4-2246-4143-AF5D-968884C500F9}"/>
                </a:ext>
              </a:extLst>
            </p:cNvPr>
            <p:cNvSpPr/>
            <p:nvPr/>
          </p:nvSpPr>
          <p:spPr>
            <a:xfrm>
              <a:off x="287871" y="1959941"/>
              <a:ext cx="1770518" cy="1600726"/>
            </a:xfrm>
            <a:prstGeom prst="ellipse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7187F7-D9E2-4005-8348-B4413B13DF64}"/>
                </a:ext>
              </a:extLst>
            </p:cNvPr>
            <p:cNvSpPr txBox="1"/>
            <p:nvPr/>
          </p:nvSpPr>
          <p:spPr>
            <a:xfrm>
              <a:off x="312814" y="2370965"/>
              <a:ext cx="17206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নানা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রঙের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ফল</a:t>
              </a:r>
              <a:endPara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C815288-6658-470A-A6D3-103290070F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41" y="2573135"/>
            <a:ext cx="1941416" cy="17433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9AF6D7D-176C-4213-981E-FEB19364E867}"/>
              </a:ext>
            </a:extLst>
          </p:cNvPr>
          <p:cNvSpPr txBox="1"/>
          <p:nvPr/>
        </p:nvSpPr>
        <p:spPr>
          <a:xfrm>
            <a:off x="1524333" y="2699537"/>
            <a:ext cx="9408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ফলগুলোর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চেষ্টা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/>
      <p:bldP spid="42" grpId="0"/>
      <p:bldP spid="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31D3D6-78F5-4311-AF00-A45E9471D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00353"/>
              </p:ext>
            </p:extLst>
          </p:nvPr>
        </p:nvGraphicFramePr>
        <p:xfrm>
          <a:off x="2059022" y="1912867"/>
          <a:ext cx="8127999" cy="833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5"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 </a:t>
                      </a:r>
                      <a:r>
                        <a:rPr lang="bn-IN" baseline="0" dirty="0"/>
                        <a:t> 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F41985-9664-405C-A537-2EEFFC5B5CFD}"/>
              </a:ext>
            </a:extLst>
          </p:cNvPr>
          <p:cNvSpPr txBox="1"/>
          <p:nvPr/>
        </p:nvSpPr>
        <p:spPr>
          <a:xfrm>
            <a:off x="2758788" y="3124926"/>
            <a:ext cx="1004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কাঁঠালের রসভরা ----------- খেতে কী যে মজা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1775D-52B9-40FC-99D2-8F07808F4470}"/>
              </a:ext>
            </a:extLst>
          </p:cNvPr>
          <p:cNvSpPr txBox="1"/>
          <p:nvPr/>
        </p:nvSpPr>
        <p:spPr>
          <a:xfrm>
            <a:off x="2758788" y="4292880"/>
            <a:ext cx="887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ডালিমের -----------টুকটুকে লাল 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94FC5-ADD1-43CE-BDCE-591F53C60A75}"/>
              </a:ext>
            </a:extLst>
          </p:cNvPr>
          <p:cNvSpPr txBox="1"/>
          <p:nvPr/>
        </p:nvSpPr>
        <p:spPr>
          <a:xfrm>
            <a:off x="2758788" y="5473837"/>
            <a:ext cx="940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গ। -------------ছাড়িয়ে কলা খাও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F37C4-EBA5-4DCB-B889-A6DB9B2EABF8}"/>
              </a:ext>
            </a:extLst>
          </p:cNvPr>
          <p:cNvSpPr txBox="1"/>
          <p:nvPr/>
        </p:nvSpPr>
        <p:spPr>
          <a:xfrm>
            <a:off x="2883628" y="1944693"/>
            <a:ext cx="201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দানা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21BAA-B25F-4EAA-A407-EFBAAD137E44}"/>
              </a:ext>
            </a:extLst>
          </p:cNvPr>
          <p:cNvSpPr txBox="1"/>
          <p:nvPr/>
        </p:nvSpPr>
        <p:spPr>
          <a:xfrm>
            <a:off x="5562745" y="1944693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খোসা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D4D2E-0BDF-4834-9C22-BA12D800AC94}"/>
              </a:ext>
            </a:extLst>
          </p:cNvPr>
          <p:cNvSpPr txBox="1"/>
          <p:nvPr/>
        </p:nvSpPr>
        <p:spPr>
          <a:xfrm>
            <a:off x="8250935" y="1947710"/>
            <a:ext cx="188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কোষ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A1323-1DE4-4307-954C-0F3454906FEE}"/>
              </a:ext>
            </a:extLst>
          </p:cNvPr>
          <p:cNvSpPr txBox="1"/>
          <p:nvPr/>
        </p:nvSpPr>
        <p:spPr>
          <a:xfrm>
            <a:off x="4522572" y="195537"/>
            <a:ext cx="3146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76EB7-1F66-48D4-8AD7-6352422487FD}"/>
              </a:ext>
            </a:extLst>
          </p:cNvPr>
          <p:cNvSpPr txBox="1"/>
          <p:nvPr/>
        </p:nvSpPr>
        <p:spPr>
          <a:xfrm>
            <a:off x="2589109" y="1026534"/>
            <a:ext cx="7324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উপযুক্ত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পূরণ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8D311D-C728-4A99-98D0-4083378E5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5318494"/>
            <a:ext cx="1798819" cy="1080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FEE8DB-C1C6-46B7-8776-CC79BC60B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4137537"/>
            <a:ext cx="1798819" cy="108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166C35-DB03-4604-A9D7-B5CF05C56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3006966"/>
            <a:ext cx="1798819" cy="1005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9C591E-0A7A-487B-9B2E-23A87CA65EC2}"/>
              </a:ext>
            </a:extLst>
          </p:cNvPr>
          <p:cNvSpPr txBox="1"/>
          <p:nvPr/>
        </p:nvSpPr>
        <p:spPr>
          <a:xfrm>
            <a:off x="2892457" y="1957548"/>
            <a:ext cx="201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দানা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BDC4D-1AD4-4A2C-AC80-E82FE3C511D3}"/>
              </a:ext>
            </a:extLst>
          </p:cNvPr>
          <p:cNvSpPr txBox="1"/>
          <p:nvPr/>
        </p:nvSpPr>
        <p:spPr>
          <a:xfrm>
            <a:off x="5559501" y="1959586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খোসা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4FA006-E40A-41E2-AEC7-9C70E5853AE1}"/>
              </a:ext>
            </a:extLst>
          </p:cNvPr>
          <p:cNvSpPr txBox="1"/>
          <p:nvPr/>
        </p:nvSpPr>
        <p:spPr>
          <a:xfrm>
            <a:off x="8253454" y="1976360"/>
            <a:ext cx="188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কোষ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1.85185E-6 L -0.1069 0.1465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0169 0.3122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4.81481E-6 L -0.13281 0.4851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3755" y="5695985"/>
            <a:ext cx="11691296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আম,পেঁপে,পেয়ারা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সবুজ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A01B0-A45F-47B9-A992-121E87FC9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1637859"/>
            <a:ext cx="2715272" cy="2716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37859"/>
            <a:ext cx="2722063" cy="2716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77" y="1637859"/>
            <a:ext cx="2715272" cy="2716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35A701-2A76-4072-8FA7-9818FFBC4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12" y="1637859"/>
            <a:ext cx="2816405" cy="2716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DCD69-7D61-42E3-8C05-0781D1F1A71F}"/>
              </a:ext>
            </a:extLst>
          </p:cNvPr>
          <p:cNvSpPr txBox="1"/>
          <p:nvPr/>
        </p:nvSpPr>
        <p:spPr>
          <a:xfrm>
            <a:off x="654401" y="4763398"/>
            <a:ext cx="195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5ACA3-B218-48B3-946F-1E4B7D3DB0F7}"/>
              </a:ext>
            </a:extLst>
          </p:cNvPr>
          <p:cNvSpPr txBox="1"/>
          <p:nvPr/>
        </p:nvSpPr>
        <p:spPr>
          <a:xfrm>
            <a:off x="3549759" y="4763398"/>
            <a:ext cx="205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পেঁপে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07525-FD57-4C87-BF43-D5F5CE4CD30E}"/>
              </a:ext>
            </a:extLst>
          </p:cNvPr>
          <p:cNvSpPr txBox="1"/>
          <p:nvPr/>
        </p:nvSpPr>
        <p:spPr>
          <a:xfrm>
            <a:off x="6306544" y="4763398"/>
            <a:ext cx="230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পেয়ারা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13067-EC4F-436E-BAE6-B886848D8614}"/>
              </a:ext>
            </a:extLst>
          </p:cNvPr>
          <p:cNvSpPr txBox="1"/>
          <p:nvPr/>
        </p:nvSpPr>
        <p:spPr>
          <a:xfrm>
            <a:off x="9236628" y="4729497"/>
            <a:ext cx="230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1CEFE-23CF-4E11-9EB5-2C4C457D2349}"/>
              </a:ext>
            </a:extLst>
          </p:cNvPr>
          <p:cNvSpPr txBox="1"/>
          <p:nvPr/>
        </p:nvSpPr>
        <p:spPr>
          <a:xfrm>
            <a:off x="335721" y="408168"/>
            <a:ext cx="11941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29413" y="4729497"/>
            <a:ext cx="1185274" cy="646331"/>
            <a:chOff x="9882119" y="4264052"/>
            <a:chExt cx="1185274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0AFB3C-C6D1-4971-B7D1-24DA7B89AD84}"/>
                </a:ext>
              </a:extLst>
            </p:cNvPr>
            <p:cNvSpPr txBox="1"/>
            <p:nvPr/>
          </p:nvSpPr>
          <p:spPr>
            <a:xfrm>
              <a:off x="9882119" y="4264052"/>
              <a:ext cx="1185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বাঙি</a:t>
              </a:r>
              <a:r>
                <a:rPr lang="bn-BD" sz="3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747169" y="4360650"/>
              <a:ext cx="266285" cy="309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/>
                <a:t>গ</a:t>
              </a:r>
              <a:endParaRPr lang="en-US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19877" y="5729886"/>
            <a:ext cx="1185274" cy="646331"/>
            <a:chOff x="9882119" y="4264052"/>
            <a:chExt cx="1185274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0AFB3C-C6D1-4971-B7D1-24DA7B89AD84}"/>
                </a:ext>
              </a:extLst>
            </p:cNvPr>
            <p:cNvSpPr txBox="1"/>
            <p:nvPr/>
          </p:nvSpPr>
          <p:spPr>
            <a:xfrm>
              <a:off x="9882119" y="4264052"/>
              <a:ext cx="1185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বাঙি</a:t>
              </a:r>
              <a:r>
                <a:rPr lang="bn-BD" sz="3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47169" y="4360650"/>
              <a:ext cx="266285" cy="309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/>
                <a:t>গ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29570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1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7964" y="5283510"/>
            <a:ext cx="10258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আম,পেঁপে,পেয়ারা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সোনালি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DCD69-7D61-42E3-8C05-0781D1F1A71F}"/>
              </a:ext>
            </a:extLst>
          </p:cNvPr>
          <p:cNvSpPr txBox="1"/>
          <p:nvPr/>
        </p:nvSpPr>
        <p:spPr>
          <a:xfrm>
            <a:off x="587253" y="4478405"/>
            <a:ext cx="195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পাকা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5ACA3-B218-48B3-946F-1E4B7D3DB0F7}"/>
              </a:ext>
            </a:extLst>
          </p:cNvPr>
          <p:cNvSpPr txBox="1"/>
          <p:nvPr/>
        </p:nvSpPr>
        <p:spPr>
          <a:xfrm>
            <a:off x="3549759" y="4525134"/>
            <a:ext cx="205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পাকা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পেঁপে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07525-FD57-4C87-BF43-D5F5CE4CD30E}"/>
              </a:ext>
            </a:extLst>
          </p:cNvPr>
          <p:cNvSpPr txBox="1"/>
          <p:nvPr/>
        </p:nvSpPr>
        <p:spPr>
          <a:xfrm>
            <a:off x="6464001" y="4481157"/>
            <a:ext cx="230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পাকা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পেয়ারা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13067-EC4F-436E-BAE6-B886848D8614}"/>
              </a:ext>
            </a:extLst>
          </p:cNvPr>
          <p:cNvSpPr txBox="1"/>
          <p:nvPr/>
        </p:nvSpPr>
        <p:spPr>
          <a:xfrm>
            <a:off x="9303776" y="4482021"/>
            <a:ext cx="230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পাকা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1A2FDD-4216-4540-B769-B44E884B2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8" y="1184785"/>
            <a:ext cx="2779204" cy="302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314CF7-B830-48B2-A24C-F41A76DFD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21" y="1184785"/>
            <a:ext cx="2779204" cy="302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61258D-E6E6-4000-88C6-7064CDDFD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9"/>
          <a:stretch/>
        </p:blipFill>
        <p:spPr>
          <a:xfrm>
            <a:off x="6199656" y="1184784"/>
            <a:ext cx="2779204" cy="3025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401626-1993-4B23-8556-01C74D6BE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60" y="1184783"/>
            <a:ext cx="2755601" cy="3025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E50DF1-DD64-40FC-B810-3534BD9A7949}"/>
              </a:ext>
            </a:extLst>
          </p:cNvPr>
          <p:cNvSpPr txBox="1"/>
          <p:nvPr/>
        </p:nvSpPr>
        <p:spPr>
          <a:xfrm>
            <a:off x="3407500" y="297764"/>
            <a:ext cx="523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134367" y="4471932"/>
            <a:ext cx="1185274" cy="646331"/>
            <a:chOff x="9882119" y="4264052"/>
            <a:chExt cx="1185274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0AFB3C-C6D1-4971-B7D1-24DA7B89AD84}"/>
                </a:ext>
              </a:extLst>
            </p:cNvPr>
            <p:cNvSpPr txBox="1"/>
            <p:nvPr/>
          </p:nvSpPr>
          <p:spPr>
            <a:xfrm>
              <a:off x="9882119" y="4264052"/>
              <a:ext cx="1185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বাঙি</a:t>
              </a:r>
              <a:r>
                <a:rPr lang="bn-BD" sz="3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47169" y="4360650"/>
              <a:ext cx="266285" cy="309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/>
                <a:t>গ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42986" y="5283510"/>
            <a:ext cx="1185274" cy="646331"/>
            <a:chOff x="9882119" y="4264052"/>
            <a:chExt cx="1185274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0AFB3C-C6D1-4971-B7D1-24DA7B89AD84}"/>
                </a:ext>
              </a:extLst>
            </p:cNvPr>
            <p:cNvSpPr txBox="1"/>
            <p:nvPr/>
          </p:nvSpPr>
          <p:spPr>
            <a:xfrm>
              <a:off x="9882119" y="4264052"/>
              <a:ext cx="1185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বাঙি</a:t>
              </a:r>
              <a:r>
                <a:rPr lang="bn-BD" sz="3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47169" y="4360650"/>
              <a:ext cx="266285" cy="309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/>
                <a:t>গ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600931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3" grpId="0"/>
      <p:bldP spid="1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79662" y="3040509"/>
            <a:ext cx="885959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সবুজ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9662" y="4352936"/>
            <a:ext cx="900456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পাকলে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3EE7EE-318F-4298-918E-01470F3FC82F}"/>
              </a:ext>
            </a:extLst>
          </p:cNvPr>
          <p:cNvSpPr/>
          <p:nvPr/>
        </p:nvSpPr>
        <p:spPr>
          <a:xfrm>
            <a:off x="4692410" y="422615"/>
            <a:ext cx="2807180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8F2F18-156B-4602-91E7-3606BF65F7B3}"/>
              </a:ext>
            </a:extLst>
          </p:cNvPr>
          <p:cNvSpPr/>
          <p:nvPr/>
        </p:nvSpPr>
        <p:spPr>
          <a:xfrm>
            <a:off x="2428998" y="5628429"/>
            <a:ext cx="951266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CB484-2BAF-4D05-AADA-9933BABACAF8}"/>
              </a:ext>
            </a:extLst>
          </p:cNvPr>
          <p:cNvSpPr txBox="1"/>
          <p:nvPr/>
        </p:nvSpPr>
        <p:spPr>
          <a:xfrm>
            <a:off x="292947" y="1762741"/>
            <a:ext cx="1064483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দলগতভাবে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2947" y="3040509"/>
            <a:ext cx="2136051" cy="880989"/>
            <a:chOff x="407821" y="1879415"/>
            <a:chExt cx="1765738" cy="1132479"/>
          </a:xfrm>
        </p:grpSpPr>
        <p:sp>
          <p:nvSpPr>
            <p:cNvPr id="4" name="Pentagon 3"/>
            <p:cNvSpPr/>
            <p:nvPr/>
          </p:nvSpPr>
          <p:spPr>
            <a:xfrm>
              <a:off x="407821" y="1879415"/>
              <a:ext cx="1765738" cy="1073571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6683" y="1943678"/>
              <a:ext cx="1182414" cy="1068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800" b="1" dirty="0">
                  <a:ln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জবা</a:t>
              </a:r>
              <a:endParaRPr lang="en-US" sz="4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7859" y="4352936"/>
            <a:ext cx="2136051" cy="911800"/>
            <a:chOff x="407821" y="1879415"/>
            <a:chExt cx="1765738" cy="1177961"/>
          </a:xfrm>
        </p:grpSpPr>
        <p:sp>
          <p:nvSpPr>
            <p:cNvPr id="22" name="Pentagon 21"/>
            <p:cNvSpPr/>
            <p:nvPr/>
          </p:nvSpPr>
          <p:spPr>
            <a:xfrm>
              <a:off x="407821" y="1879415"/>
              <a:ext cx="1765738" cy="1073571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7028" y="1983805"/>
              <a:ext cx="1182414" cy="10735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800" b="1" dirty="0">
                  <a:ln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বেলি</a:t>
              </a:r>
              <a:endParaRPr lang="en-US" sz="4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0334" y="5628429"/>
            <a:ext cx="2136051" cy="911800"/>
            <a:chOff x="407821" y="1879415"/>
            <a:chExt cx="1765738" cy="1177961"/>
          </a:xfrm>
        </p:grpSpPr>
        <p:sp>
          <p:nvSpPr>
            <p:cNvPr id="27" name="Pentagon 26"/>
            <p:cNvSpPr/>
            <p:nvPr/>
          </p:nvSpPr>
          <p:spPr>
            <a:xfrm>
              <a:off x="407821" y="1879415"/>
              <a:ext cx="1765738" cy="1073571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7029" y="1983805"/>
              <a:ext cx="1182414" cy="10735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800" b="1" dirty="0">
                  <a:ln>
                    <a:solidFill>
                      <a:srgbClr val="0000CC"/>
                    </a:solidFill>
                  </a:ln>
                  <a:solidFill>
                    <a:srgbClr val="0000CC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শিমুল</a:t>
              </a:r>
              <a:endParaRPr lang="en-US" sz="4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61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Up-Down 38">
            <a:extLst>
              <a:ext uri="{FF2B5EF4-FFF2-40B4-BE49-F238E27FC236}">
                <a16:creationId xmlns:a16="http://schemas.microsoft.com/office/drawing/2014/main" id="{0D915DE9-551A-4821-85C4-7590C583B51D}"/>
              </a:ext>
            </a:extLst>
          </p:cNvPr>
          <p:cNvSpPr/>
          <p:nvPr/>
        </p:nvSpPr>
        <p:spPr>
          <a:xfrm rot="17642316">
            <a:off x="4131486" y="1555871"/>
            <a:ext cx="416863" cy="3156495"/>
          </a:xfrm>
          <a:prstGeom prst="upDownArrow">
            <a:avLst>
              <a:gd name="adj1" fmla="val 36207"/>
              <a:gd name="adj2" fmla="val 123275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Arrow: Up-Down 39">
            <a:extLst>
              <a:ext uri="{FF2B5EF4-FFF2-40B4-BE49-F238E27FC236}">
                <a16:creationId xmlns:a16="http://schemas.microsoft.com/office/drawing/2014/main" id="{3F1CD81D-9A82-47A4-848E-8F92EE4C0A94}"/>
              </a:ext>
            </a:extLst>
          </p:cNvPr>
          <p:cNvSpPr/>
          <p:nvPr/>
        </p:nvSpPr>
        <p:spPr>
          <a:xfrm rot="17880461">
            <a:off x="4014094" y="3174698"/>
            <a:ext cx="416863" cy="3142722"/>
          </a:xfrm>
          <a:prstGeom prst="upDownArrow">
            <a:avLst>
              <a:gd name="adj1" fmla="val 36207"/>
              <a:gd name="adj2" fmla="val 103379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Arrow: Up-Down 40">
            <a:extLst>
              <a:ext uri="{FF2B5EF4-FFF2-40B4-BE49-F238E27FC236}">
                <a16:creationId xmlns:a16="http://schemas.microsoft.com/office/drawing/2014/main" id="{FDB3A25B-2BB7-442E-98B0-816E7A776C8C}"/>
              </a:ext>
            </a:extLst>
          </p:cNvPr>
          <p:cNvSpPr/>
          <p:nvPr/>
        </p:nvSpPr>
        <p:spPr>
          <a:xfrm rot="13400108">
            <a:off x="4142059" y="1902012"/>
            <a:ext cx="416863" cy="4213171"/>
          </a:xfrm>
          <a:prstGeom prst="upDownArrow">
            <a:avLst>
              <a:gd name="adj1" fmla="val 36207"/>
              <a:gd name="adj2" fmla="val 101316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F10F3A-6C1A-4724-82DE-F99A19273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4" y="1732422"/>
            <a:ext cx="2113404" cy="1469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91ABEC-30B4-4BF4-B1DF-A5A75C0AC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9" y="3386239"/>
            <a:ext cx="2149873" cy="1469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683546-74F7-4908-A25E-FAB44CBFF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4" y="5040056"/>
            <a:ext cx="2116825" cy="1421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E24463-3764-4A51-A129-B0A8442E286C}"/>
              </a:ext>
            </a:extLst>
          </p:cNvPr>
          <p:cNvSpPr txBox="1"/>
          <p:nvPr/>
        </p:nvSpPr>
        <p:spPr>
          <a:xfrm>
            <a:off x="1122399" y="1003303"/>
            <a:ext cx="10279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বামপাশের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ডানপাশের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বাক্যাংশের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9F4BE-82B1-4270-8898-8E1716D29074}"/>
              </a:ext>
            </a:extLst>
          </p:cNvPr>
          <p:cNvSpPr txBox="1"/>
          <p:nvPr/>
        </p:nvSpPr>
        <p:spPr>
          <a:xfrm>
            <a:off x="5737950" y="3283208"/>
            <a:ext cx="615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সবুজ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পাকা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সোনালি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0902C0-B914-4C83-B92E-8A6C636E4FEA}"/>
              </a:ext>
            </a:extLst>
          </p:cNvPr>
          <p:cNvSpPr txBox="1"/>
          <p:nvPr/>
        </p:nvSpPr>
        <p:spPr>
          <a:xfrm>
            <a:off x="5747627" y="4856174"/>
            <a:ext cx="611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পেঁপে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সোনালি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226F31-B13E-4E90-B8F0-5217679FDAAD}"/>
              </a:ext>
            </a:extLst>
          </p:cNvPr>
          <p:cNvSpPr txBox="1"/>
          <p:nvPr/>
        </p:nvSpPr>
        <p:spPr>
          <a:xfrm>
            <a:off x="5747627" y="2225026"/>
            <a:ext cx="399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খেতে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EA71E-2B27-4537-AFEE-15D8D4547CA9}"/>
              </a:ext>
            </a:extLst>
          </p:cNvPr>
          <p:cNvSpPr txBox="1"/>
          <p:nvPr/>
        </p:nvSpPr>
        <p:spPr>
          <a:xfrm>
            <a:off x="5082084" y="156072"/>
            <a:ext cx="2027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মূল্যায়নঃ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2" grpId="0"/>
      <p:bldP spid="3" grpId="0"/>
      <p:bldP spid="20" grpId="0"/>
      <p:bldP spid="2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781" y="5153503"/>
            <a:ext cx="9794437" cy="144655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খেতে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পছন্দ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এরকম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৩টি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 থেকে </a:t>
            </a:r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লিখে নিয়ে</a:t>
            </a: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আসবে।</a:t>
            </a:r>
            <a:endParaRPr lang="en-NZ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5757" y="194814"/>
            <a:ext cx="3402238" cy="83099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কাজঃ</a:t>
            </a:r>
            <a:endParaRPr lang="en-NZ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850A919-EF15-4C5F-847B-8EBAF4778A4C}"/>
              </a:ext>
            </a:extLst>
          </p:cNvPr>
          <p:cNvSpPr/>
          <p:nvPr/>
        </p:nvSpPr>
        <p:spPr>
          <a:xfrm>
            <a:off x="-6724" y="0"/>
            <a:ext cx="11549139" cy="6858000"/>
          </a:xfrm>
          <a:prstGeom prst="frame">
            <a:avLst>
              <a:gd name="adj1" fmla="val 2578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2" descr="casita de campo - PicMix">
            <a:extLst>
              <a:ext uri="{FF2B5EF4-FFF2-40B4-BE49-F238E27FC236}">
                <a16:creationId xmlns:a16="http://schemas.microsoft.com/office/drawing/2014/main" id="{7AE1E668-5650-4ACA-9647-27F9D4B326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2" y="1154784"/>
            <a:ext cx="9794436" cy="374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D625A31-B5BB-4328-985A-CB62CB9EA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" y="3437023"/>
            <a:ext cx="12192000" cy="3446646"/>
          </a:xfrm>
          <a:prstGeom prst="rect">
            <a:avLst/>
          </a:prstGeom>
        </p:spPr>
      </p:pic>
      <p:pic>
        <p:nvPicPr>
          <p:cNvPr id="38" name="Picture 37" descr="F:\New folder (2)\Animated gif\img8.gif">
            <a:extLst>
              <a:ext uri="{FF2B5EF4-FFF2-40B4-BE49-F238E27FC236}">
                <a16:creationId xmlns:a16="http://schemas.microsoft.com/office/drawing/2014/main" id="{7676AB20-CFDB-469D-BDED-9C4CEF7589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45" y="68721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F:\New folder (2)\Animated gif\img8.gif">
            <a:extLst>
              <a:ext uri="{FF2B5EF4-FFF2-40B4-BE49-F238E27FC236}">
                <a16:creationId xmlns:a16="http://schemas.microsoft.com/office/drawing/2014/main" id="{B2EA36E7-10E3-4CED-9F2F-F59EB24D13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57" y="181335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New folder (2)\Animated gif\img8.gif">
            <a:extLst>
              <a:ext uri="{FF2B5EF4-FFF2-40B4-BE49-F238E27FC236}">
                <a16:creationId xmlns:a16="http://schemas.microsoft.com/office/drawing/2014/main" id="{6F90D0BE-AE9F-4048-9972-0B40A723FD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F:\New folder (2)\Animated gif\img8.gif">
            <a:extLst>
              <a:ext uri="{FF2B5EF4-FFF2-40B4-BE49-F238E27FC236}">
                <a16:creationId xmlns:a16="http://schemas.microsoft.com/office/drawing/2014/main" id="{692B8710-F45C-40F4-94A5-557D4EA1F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A3CCC7-CD5D-49BA-B884-17C7CAA8D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94"/>
          <a:stretch/>
        </p:blipFill>
        <p:spPr>
          <a:xfrm>
            <a:off x="-114009" y="4429625"/>
            <a:ext cx="12207240" cy="285241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E98437E-11C9-434E-A7E9-F2C0B5E724DE}"/>
              </a:ext>
            </a:extLst>
          </p:cNvPr>
          <p:cNvGrpSpPr/>
          <p:nvPr/>
        </p:nvGrpSpPr>
        <p:grpSpPr>
          <a:xfrm>
            <a:off x="-11106471" y="1044727"/>
            <a:ext cx="11049441" cy="4179651"/>
            <a:chOff x="-12498080" y="773281"/>
            <a:chExt cx="12113368" cy="417965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35789D6-CC62-40D3-8E35-4A0B1ED2522A}"/>
                </a:ext>
              </a:extLst>
            </p:cNvPr>
            <p:cNvSpPr txBox="1"/>
            <p:nvPr/>
          </p:nvSpPr>
          <p:spPr>
            <a:xfrm>
              <a:off x="-9753273" y="794932"/>
              <a:ext cx="7327236" cy="15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reflection blurRad="6350" stA="52000" endA="300" endPos="35000" dir="5400000" sy="-100000" algn="bl" rotWithShape="0"/>
              <a:softEdge rad="12700"/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C7B3D79-D8FC-4E66-A3E0-67010DA57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59376" y="773281"/>
              <a:ext cx="4274664" cy="32039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94F57BD-34B8-4C83-836E-2781E096A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498080" y="1704603"/>
              <a:ext cx="3599498" cy="3248329"/>
            </a:xfrm>
            <a:prstGeom prst="rect">
              <a:avLst/>
            </a:prstGeom>
          </p:spPr>
        </p:pic>
      </p:grpSp>
      <p:pic>
        <p:nvPicPr>
          <p:cNvPr id="47" name="Picture 3" descr="F:\New folder (2)\Animated gif\img8.gif">
            <a:extLst>
              <a:ext uri="{FF2B5EF4-FFF2-40B4-BE49-F238E27FC236}">
                <a16:creationId xmlns:a16="http://schemas.microsoft.com/office/drawing/2014/main" id="{D71FCD97-4C6E-4B23-AC40-BB80C5B534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3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>
            <a:extLst>
              <a:ext uri="{FF2B5EF4-FFF2-40B4-BE49-F238E27FC236}">
                <a16:creationId xmlns:a16="http://schemas.microsoft.com/office/drawing/2014/main" id="{BF1A88D5-33F2-4374-ACEF-EF8E1F11F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9" y="54047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New folder (2)\Animated gif\img8.gif">
            <a:extLst>
              <a:ext uri="{FF2B5EF4-FFF2-40B4-BE49-F238E27FC236}">
                <a16:creationId xmlns:a16="http://schemas.microsoft.com/office/drawing/2014/main" id="{F061715B-E356-43CE-905F-E8637A9837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6" y="4317933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F:\New folder (2)\Animated gif\img8.gif">
            <a:extLst>
              <a:ext uri="{FF2B5EF4-FFF2-40B4-BE49-F238E27FC236}">
                <a16:creationId xmlns:a16="http://schemas.microsoft.com/office/drawing/2014/main" id="{7D2A745E-EE96-415C-B05D-C4BC2E794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1" y="226982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F:\New folder (2)\Animated gif\img8.gif">
            <a:extLst>
              <a:ext uri="{FF2B5EF4-FFF2-40B4-BE49-F238E27FC236}">
                <a16:creationId xmlns:a16="http://schemas.microsoft.com/office/drawing/2014/main" id="{ADADF90B-F729-47CD-9E73-AE21937C15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99" y="44585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F:\New folder (2)\Animated gif\img8.gif">
            <a:extLst>
              <a:ext uri="{FF2B5EF4-FFF2-40B4-BE49-F238E27FC236}">
                <a16:creationId xmlns:a16="http://schemas.microsoft.com/office/drawing/2014/main" id="{BC147A95-7607-416F-A01B-A304EE993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02" y="292327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52 0.10811 L 0.96614 0.121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8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090156" y="68560"/>
            <a:ext cx="2972595" cy="830997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bn-BD" sz="48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u="sng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3C40A-79BC-4394-B589-C1A53486C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" t="-730" r="-347" b="-348"/>
          <a:stretch/>
        </p:blipFill>
        <p:spPr>
          <a:xfrm>
            <a:off x="7445142" y="932292"/>
            <a:ext cx="4124536" cy="5074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E8E00-BC4D-4E28-B003-E8EB08A90F2F}"/>
              </a:ext>
            </a:extLst>
          </p:cNvPr>
          <p:cNvSpPr txBox="1"/>
          <p:nvPr/>
        </p:nvSpPr>
        <p:spPr>
          <a:xfrm>
            <a:off x="554268" y="4413183"/>
            <a:ext cx="51065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মঞ্জু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রানী পাল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গোবরা সরকারি প্রাথমিক বিদ্যালয়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নড়াইল সদর, নড়াইল।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798B0-260C-42A0-88C9-B19BF8BC1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15701" r="19028" b="27172"/>
          <a:stretch/>
        </p:blipFill>
        <p:spPr>
          <a:xfrm>
            <a:off x="657664" y="932292"/>
            <a:ext cx="3315819" cy="346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04269-3C6B-42D4-B316-A79B585E57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496" r="86053"/>
                    </a14:imgEffect>
                    <a14:imgEffect>
                      <a14:brightnessContrast bright="3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3692" r="17986" b="8230"/>
          <a:stretch/>
        </p:blipFill>
        <p:spPr>
          <a:xfrm>
            <a:off x="4746859" y="712732"/>
            <a:ext cx="2055035" cy="58241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83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650" y="117387"/>
            <a:ext cx="6491456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14081-ABBB-4CE3-9FDF-CA54F3E1A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" y="1096811"/>
            <a:ext cx="3736029" cy="375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0E481-38AD-4F13-9796-861877FF6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12" y="1080463"/>
            <a:ext cx="3708575" cy="3772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53" y="1080463"/>
            <a:ext cx="3708575" cy="378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CEF718-CBF7-4608-8DF3-0CA474CF84C0}"/>
              </a:ext>
            </a:extLst>
          </p:cNvPr>
          <p:cNvSpPr txBox="1"/>
          <p:nvPr/>
        </p:nvSpPr>
        <p:spPr>
          <a:xfrm>
            <a:off x="3594327" y="5106124"/>
            <a:ext cx="5003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951A3-FFC6-45DE-B6D4-8871DA67D5D5}"/>
              </a:ext>
            </a:extLst>
          </p:cNvPr>
          <p:cNvSpPr txBox="1"/>
          <p:nvPr/>
        </p:nvSpPr>
        <p:spPr>
          <a:xfrm>
            <a:off x="2168731" y="5875565"/>
            <a:ext cx="8026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72" y="379780"/>
            <a:ext cx="90260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1855640" y="1636931"/>
            <a:ext cx="8915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ফুলফল</a:t>
            </a:r>
            <a:endParaRPr lang="en-GB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77639-722C-4A94-8296-3FCA52D8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621" y="2532965"/>
            <a:ext cx="1753667" cy="1792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547" y="1636931"/>
            <a:ext cx="1753667" cy="17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62 -0.00277 L 0.44062 -0.00254 C 0.44127 -0.00532 0.44075 -0.00879 0.44257 -0.01065 C 0.44479 -0.0125 0.44895 -0.00972 0.45104 -0.00833 C 0.45143 -0.00787 0.45195 -0.00717 0.45247 -0.00671 C 0.45273 -0.00602 0.45286 -0.00509 0.45312 -0.00416 C 0.45364 -0.00324 0.45455 -0.00231 0.45455 -0.00139 C 0.45468 -0.00046 0.45468 0.00834 0.45247 0.01042 C 0.45169 0.01135 0.45039 0.01111 0.44935 0.01135 C 0.44713 0.01111 0.44492 0.01088 0.44257 0.01042 C 0.44179 0.01042 0.44114 0.01019 0.44062 0.00973 C 0.43958 0.00926 0.43919 0.0081 0.43815 0.00741 C 0.43724 0.00648 0.43619 0.00602 0.43515 0.0051 C 0.43411 0.00417 0.43294 0.00232 0.43229 0.00116 C 0.4319 0.00047 0.43177 -0.00046 0.43151 -0.00139 C 0.42981 -0.00532 0.43034 -0.00301 0.42929 -0.00671 C 0.42903 -0.00787 0.42812 -0.01088 0.42851 -0.00972 C 0.42968 -0.0074 0.42994 -0.00463 0.43086 -0.00208 C 0.43099 -0.00115 0.43112 -0.00046 0.43151 0.00023 C 0.4319 0.00093 0.43255 0.00139 0.43294 0.00209 C 0.43333 0.00278 0.43333 0.00348 0.43372 0.0044 C 0.43489 0.00579 0.43593 0.00741 0.4375 0.00834 C 0.44127 0.01019 0.43958 0.00903 0.44257 0.01135 C 0.4431 0.01135 0.44726 0.01019 0.44778 0.00973 C 0.44869 0.00926 0.44935 0.00834 0.45026 0.00741 C 0.45195 0.00787 0.45364 0.00834 0.4552 0.00903 C 0.45612 0.00949 0.45898 0.01343 0.45898 0.01366 C 0.45872 0.0125 0.45859 0.01135 0.4582 0.01042 C 0.45781 0.00949 0.45677 0.00926 0.45677 0.00834 C 0.45651 0.00348 0.45703 -0.00139 0.45755 -0.00602 C 0.45768 -0.00694 0.45807 -0.00787 0.4582 -0.00902 C 0.45859 -0.01041 0.45872 -0.01157 0.45898 -0.01296 C 0.45651 -0.01319 0.45416 -0.01389 0.45169 -0.01389 C 0.44974 -0.01389 0.44765 -0.01319 0.4457 -0.01296 C 0.44101 -0.0125 0.43619 -0.0125 0.43151 -0.01227 C 0.43593 -0.0118 0.44062 -0.0118 0.44492 -0.01157 C 0.4569 -0.01041 0.44505 -0.01111 0.45312 -0.00972 C 0.4569 -0.00926 0.46119 -0.00879 0.4651 -0.00833 C 0.46653 -0.00787 0.46797 -0.00787 0.4694 -0.00764 C 0.46953 -0.00648 0.46979 -0.00532 0.47018 -0.00416 C 0.47135 -0.00023 0.47057 -0.0037 0.47174 0.00116 C 0.47226 0.00394 0.47278 0.00625 0.47317 0.00903 C 0.47304 0.01042 0.4733 0.01389 0.47252 0.01273 C 0.472 0.0125 0.47044 0.0044 0.47018 0.00278 C 0.46992 0.00162 0.46953 0.00047 0.4694 -0.00046 C 0.46914 -0.00416 0.46862 -0.00833 0.46862 -0.01227 C 0.46862 -0.01412 0.46784 -0.01759 0.4694 -0.01782 C 0.47161 -0.01805 0.472 -0.01342 0.47382 -0.01296 C 0.47877 -0.0118 0.47643 -0.0125 0.4806 -0.01157 C 0.48398 -0.00602 0.47968 -0.0125 0.48502 -0.00602 C 0.49127 0.00162 0.48112 -0.00949 0.48893 -0.00139 C 0.48906 -0.00023 0.48919 0.00093 0.48958 0.00209 C 0.49023 0.0044 0.49127 0.00533 0.48958 0.00834 C 0.48893 0.00926 0.48763 0.00973 0.48659 0.01042 C 0.48463 0.01019 0.48203 0.01042 0.4806 0.00903 C 0.47968 0.00787 0.47994 0.00463 0.48125 0.0044 C 0.48489 0.00324 0.48893 0.00533 0.49257 0.00579 C 0.49336 0.00625 0.49427 0.00672 0.49479 0.00741 C 0.49544 0.0081 0.4957 0.00903 0.49622 0.00973 C 0.497 0.01111 0.49765 0.0125 0.49843 0.01366 C 0.49869 0.01528 0.49895 0.0169 0.49922 0.01829 C 0.49935 0.01922 0.49974 0.02153 0.5 0.0206 C 0.50065 0.01829 0.50039 0.01551 0.50065 0.01273 C 0.50091 0.01065 0.50117 0.00857 0.50143 0.00648 C 0.50117 -0.00069 0.50403 -0.00879 0.50065 -0.01527 C 0.49909 -0.01875 0.48724 -0.01805 0.49023 -0.01597 C 0.49401 -0.01412 0.49817 -0.01504 0.50221 -0.01458 C 0.5026 -0.01389 0.50325 -0.01342 0.50377 -0.01296 C 0.5052 -0.0118 0.5082 -0.00972 0.5082 -0.00949 C 0.50885 -0.00856 0.51002 -0.0074 0.51041 -0.00602 C 0.51093 -0.0037 0.5108 -0.00115 0.51106 0.00116 C 0.51159 0.00486 0.51211 0.00834 0.5125 0.01204 C 0.51276 0.01389 0.51198 0.00834 0.51172 0.00648 C 0.5108 -0.00602 0.51172 -0.00023 0.50963 -0.01157 C 0.51002 -0.01342 0.50924 -0.01666 0.51106 -0.01782 C 0.51354 -0.01898 0.51679 -0.01713 0.5194 -0.0169 C 0.52031 -0.0169 0.52122 -0.0162 0.52226 -0.01597 C 0.52617 -0.01527 0.53281 -0.01504 0.53645 -0.01458 C 0.5319 -0.01134 0.53698 -0.01435 0.53047 -0.01227 C 0.52799 -0.01134 0.52239 -0.00717 0.52161 -0.00602 L 0.5194 -0.00277 C 0.51914 -0.00208 0.51901 -0.00115 0.51862 -0.00046 C 0.5164 0.00533 0.51419 0.0051 0.51862 0.01435 C 0.5194 0.01574 0.525 0.01713 0.52695 0.0176 C 0.52695 0.01783 0.53229 0.01644 0.53203 0.01528 C 0.53151 0.0125 0.52487 0.0125 0.52369 0.01204 C 0.52343 0.01111 0.52226 0.00602 0.52226 0.0051 C 0.52252 -0.00023 0.52278 -0.00532 0.52369 -0.01065 C 0.52382 -0.01134 0.52474 -0.0118 0.52526 -0.01227 C 0.53164 -0.01597 0.53073 -0.01504 0.53802 -0.01597 C 0.53893 -0.01597 0.54049 -0.0162 0.54101 -0.01527 C 0.54218 -0.0125 0.5414 -0.00879 0.54244 -0.00602 C 0.54362 -0.00231 0.54596 0.00093 0.54765 0.0044 L 0.55286 -0.00139 L 0.55429 -0.00277 C 0.55468 -0.00069 0.55507 0.00556 0.55573 0.00348 C 0.55677 0.0007 0.55638 -0.00254 0.55494 -0.00509 C 0.55468 -0.00602 0.55351 -0.00416 0.55286 -0.00347 C 0.54909 -0.00046 0.55429 -0.00347 0.54843 -0.00046 C 0.54791 -2.96296E-6 0.54492 0.00348 0.54388 0.00348 C 0.54205 0.00348 0.54036 0.00232 0.53867 0.00209 C 0.53776 -0.00092 0.53203 -0.01389 0.54023 -0.01527 C 0.55625 -0.01805 0.58854 -0.01389 0.58854 -0.01365 C 0.58841 -0.01273 0.58841 -0.01157 0.58763 -0.01065 C 0.58724 -0.00995 0.58632 -0.01018 0.58567 -0.00972 C 0.58424 -0.00879 0.5832 -0.00764 0.5819 -0.00671 C 0.58086 -0.00602 0.57994 -0.00578 0.5789 -0.00509 C 0.575 -0.00277 0.57825 -0.00393 0.57356 -0.00208 C 0.56588 0.00139 0.57838 -0.00486 0.56849 0.00023 C 0.57018 0.00579 0.56823 0.00139 0.57578 0.00741 C 0.57929 0.01019 0.58086 0.01181 0.58333 0.01435 C 0.58593 0.02269 0.58489 0.01968 0.58333 -0.00208 C 0.58333 -0.00324 0.58281 -0.00463 0.58255 -0.00602 C 0.58203 -0.00879 0.5819 -0.00879 0.58112 -0.01157 C 0.58086 -0.01041 0.5806 -0.00949 0.58047 -0.00833 C 0.57994 -0.00555 0.57929 -0.00231 0.5789 0.00023 C 0.57838 0.00463 0.57877 0.00556 0.57656 0.00903 C 0.57617 0.00949 0.57565 0.01019 0.57513 0.01042 C 0.5733 0.01227 0.572 0.0132 0.57005 0.01435 C 0.56953 0.01574 0.5677 0.01713 0.56849 0.01829 C 0.5707 0.02153 0.57409 0.01459 0.57435 0.01435 C 0.57487 0.01273 0.57461 0.01065 0.57578 0.00973 C 0.57747 0.00834 0.57994 0.0088 0.5819 0.00834 C 0.58268 0.00787 0.58346 0.00741 0.58424 0.00648 C 0.58541 0.00533 0.58659 0.00417 0.58763 0.00278 C 0.58971 0.0007 0.59114 -0.00069 0.59231 -0.00347 C 0.59349 -0.00671 0.59349 -0.00764 0.59518 -0.00972 C 0.5957 -0.01065 0.59609 -0.01111 0.59687 -0.01157 C 0.59778 -0.01203 0.59935 -0.0125 0.60052 -0.01296 C 0.61002 -0.0125 0.6194 -0.0125 0.62877 -0.01157 C 0.62955 -0.01134 0.63112 -0.01088 0.63099 -0.00972 C 0.63073 -0.00717 0.62929 -0.00486 0.62799 -0.00277 C 0.62747 -0.00208 0.62643 -0.00231 0.62578 -0.00208 C 0.62474 -0.00162 0.62382 -0.00139 0.62291 -0.00139 C 0.62083 -0.00162 0.61797 -0.00092 0.61679 -0.00277 C 0.61562 -0.00463 0.61562 -0.00833 0.61757 -0.00902 C 0.62148 -0.01018 0.62552 -0.00764 0.62942 -0.00671 C 0.63034 -0.00602 0.63138 -0.00532 0.63177 -0.00416 C 0.63229 -0.00347 0.63229 -0.00231 0.63255 -0.00139 C 0.63294 -0.00023 0.63359 0.00093 0.63398 0.00209 C 0.63424 0.00301 0.63489 0.00394 0.63476 0.0051 C 0.63463 0.00648 0.63411 0.00787 0.6332 0.00903 C 0.63229 0.01042 0.62864 0.01088 0.62721 0.01135 C 0.61315 0.00486 0.61705 0.01019 0.6138 0.00209 C 0.61302 -0.00046 0.61211 -0.00277 0.61106 -0.00509 C 0.61041 -0.00602 0.61015 -0.00717 0.6095 -0.00833 C 0.60898 -0.00879 0.60781 -0.01065 0.60781 -0.00972 C 0.60781 -0.00879 0.60898 -0.00833 0.6095 -0.00764 C 0.61041 -0.00509 0.61132 -0.00277 0.6125 -0.00046 C 0.61315 0.00116 0.61445 0.00232 0.61536 0.00348 C 0.61875 0.00834 0.61445 0.00324 0.61979 0.00903 C 0.62161 0.00834 0.62343 0.00787 0.62513 0.00741 C 0.62643 0.00695 0.62799 0.00579 0.62942 0.00579 C 0.63359 0.00579 0.6375 0.00695 0.64153 0.00741 C 0.64192 0.00903 0.64244 0.01042 0.64297 0.01204 C 0.64323 0.01343 0.64375 0.01736 0.64375 0.01598 C 0.64375 0.00695 0.6483 -0.00416 0.64297 -0.01157 C 0.6388 -0.0169 0.62942 -0.0118 0.62291 -0.01227 C 0.62083 -0.0125 0.61484 -0.01296 0.61679 -0.01296 C 0.65234 -0.01296 0.64544 -0.02245 0.65325 -0.00972 C 0.65312 -0.00092 0.6526 0.0257 0.6526 0.0169 C 0.6526 0.00579 0.647 -0.00764 0.65325 -0.01597 C 0.65807 -0.02245 0.66862 -0.01574 0.67643 -0.01527 C 0.67552 -0.01481 0.67448 -0.01435 0.67356 -0.01389 C 0.67174 -0.01273 0.67057 -0.01065 0.66966 -0.00902 C 0.66914 -0.00787 0.66862 -0.00694 0.66823 -0.00602 C 0.67083 0.00579 0.66757 0.00648 0.67864 0.00209 C 0.67929 0.00162 0.67955 0.00093 0.68007 0.00023 C 0.6802 0.00116 0.68086 0.00209 0.68086 0.00278 C 0.67994 0.01922 0.68164 0.01505 0.66666 0.01135 C 0.66263 0.00463 0.66914 0.01574 0.66315 -0.00046 L 0.66145 -0.00416 C 0.66119 -0.00578 0.65976 -0.00764 0.6608 -0.00833 C 0.66237 -0.00949 0.66432 -0.00717 0.66601 -0.00764 C 0.66849 -0.00787 0.67083 -0.00972 0.67356 -0.01065 L 0.67578 -0.01157 C 0.67643 -0.01088 0.67721 -0.01065 0.67786 -0.00972 C 0.67877 -0.00902 0.67929 -0.00787 0.68007 -0.00764 C 0.68268 -0.00578 0.68437 -0.00532 0.68698 -0.00416 C 0.68828 -0.00486 0.6901 -0.00671 0.69127 -0.00602 C 0.69244 -0.00486 0.69088 -0.00277 0.69049 -0.00139 C 0.69036 -0.00046 0.68997 0.00023 0.68984 0.00116 C 0.68958 0.00232 0.68945 0.00394 0.68906 0.0051 C 0.68867 0.00648 0.68789 0.0081 0.68763 0.00973 C 0.68659 0.01459 0.68711 0.0125 0.68619 0.0169 C 0.68554 0.00834 0.68606 -2.96296E-6 0.68463 -0.00833 C 0.6845 -0.00949 0.68255 -0.00879 0.68164 -0.00902 C 0.68047 -0.00949 0.67942 -0.00995 0.67864 -0.01065 C 0.67773 -0.01134 0.67448 -0.01296 0.67578 -0.01296 C 0.68125 -0.01365 0.68711 -0.0125 0.6927 -0.01227 C 0.69635 -0.01157 0.70039 -0.01296 0.70325 -0.01065 C 0.70455 -0.00949 0.70117 -0.00764 0.70026 -0.00602 C 0.69856 -0.00301 0.69869 -0.00277 0.69804 0.00023 C 0.6983 0.00348 0.69739 0.00695 0.69869 0.00973 C 0.69935 0.01111 0.7013 0.01088 0.70247 0.01135 C 0.70833 0.01343 0.70221 0.01042 0.70833 0.01366 C 0.70937 0.01343 0.71067 0.01366 0.71132 0.01273 C 0.71185 0.0125 0.71132 0.01042 0.71041 0.01042 C 0.70872 0.01065 0.70729 0.0125 0.7056 0.01366 C 0.70351 0.01875 0.70507 0.0169 0.70091 0.01991 L 0.70768 -0.01458 L 0.70768 -0.01227 C 0.70807 -0.0125 0.71731 -0.01458 0.71875 -0.01458 C 0.72265 -0.01458 0.72682 -0.01389 0.73086 -0.01389 C 0.73138 -0.00648 0.73099 -0.00602 0.73216 -0.00046 C 0.73255 0.00162 0.73359 0.00579 0.73359 0.00602 C 0.7332 0.00857 0.73359 0.01158 0.73294 0.01435 C 0.73255 0.01528 0.7319 0.01343 0.73138 0.01273 C 0.72448 0.00695 0.73164 0.01389 0.72708 0.00834 C 0.72643 0.00741 0.72565 0.00648 0.72487 0.00579 C 0.72213 0.00394 0.71966 0.00394 0.71653 0.00278 C 0.71575 0.00232 0.71458 0.00162 0.71354 0.00116 C 0.72174 -0.00254 0.71575 -0.00023 0.72395 -0.00277 C 0.72552 -0.00324 0.72708 -0.0037 0.72838 -0.00416 L 0.73086 -0.00509 C 0.73541 -0.00416 0.74036 -0.0044 0.74492 -0.00277 C 0.74648 -0.00208 0.74518 0.00417 0.74492 0.0044 C 0.74414 0.0051 0.7427 0.0051 0.74179 0.00579 C 0.7414 0.00648 0.74414 0.0051 0.74414 0.00533 C 0.74778 0.00232 0.74674 0.0044 0.74544 -0.00208 C 0.74531 -0.00277 0.74531 -0.0037 0.74492 -0.00416 C 0.74414 -0.00486 0.73554 -0.0074 0.73515 -0.00764 C 0.73398 -0.00879 0.73177 -0.01065 0.73294 -0.01296 C 0.73359 -0.01412 0.73528 -0.01435 0.73672 -0.01458 C 0.74492 -0.01504 0.75286 -0.01504 0.76106 -0.01527 C 0.76289 -0.01504 0.76497 -0.01574 0.7664 -0.01458 C 0.76718 -0.01389 0.76289 -0.01296 0.76354 -0.01389 C 0.76393 -0.01412 0.76836 -0.01574 0.7694 -0.01597 C 0.77031 -0.01597 0.77161 -0.01597 0.77161 -0.01527 C 0.772 -0.0125 0.76901 -0.01018 0.76718 -0.00902 C 0.76536 -0.00787 0.76289 -0.0074 0.76106 -0.00602 C 0.76002 -0.00486 0.75885 -0.0037 0.75755 -0.00277 C 0.75625 -0.00208 0.75494 -0.00185 0.75364 -0.00139 C 0.75286 -0.00069 0.75234 -0.00023 0.75156 0.00023 C 0.75195 0.00139 0.75234 0.00255 0.75286 0.00348 C 0.7539 0.0044 0.75494 0.00463 0.75612 0.0051 C 0.75794 0.00602 0.75937 0.00648 0.76106 0.00741 C 0.76328 0.00834 0.76406 0.00949 0.76575 0.01135 C 0.76705 0.01574 0.76575 0.01227 0.7694 0.0176 C 0.77057 0.01922 0.77148 0.0206 0.77239 0.02269 C 0.77252 0.0176 0.77291 0.01273 0.77291 0.00834 C 0.7733 0.00533 0.77369 0.00232 0.77382 -0.00046 C 0.77422 -0.00509 0.77226 -0.01065 0.77461 -0.01458 C 0.77513 -0.01527 0.78802 -0.0169 0.78945 -0.0169 C 0.79036 -0.01504 0.79166 -0.01342 0.79166 -0.01157 C 0.79192 -0.00856 0.79153 -0.00532 0.79036 -0.00277 C 0.78906 -0.00046 0.78711 0.00139 0.78502 0.00278 C 0.78151 0.00533 0.78073 0.00602 0.77682 0.00741 C 0.77552 0.00787 0.77422 0.00787 0.77291 0.00834 C 0.772 0.00834 0.77135 0.00857 0.77031 0.00903 C 0.76888 0.00926 0.76705 0.00949 0.76575 0.00973 C 0.76393 0.01019 0.76198 0.01065 0.76054 0.01135 C 0.75898 0.01181 0.75612 0.01273 0.75612 0.01297 C 0.75664 0.01435 0.75625 0.01621 0.75755 0.0169 C 0.75898 0.0176 0.76315 0.01598 0.76497 0.01528 C 0.76705 0.01273 0.7707 0.01042 0.7664 0.00579 C 0.76536 0.00463 0.76393 0.00741 0.76276 0.00834 C 0.76237 0.00903 0.76198 0.00949 0.76198 0.01042 C 0.76198 0.01204 0.76367 0.01435 0.76276 0.01528 C 0.76185 0.01598 0.76067 0.01343 0.75976 0.01273 C 0.75885 0.0125 0.75794 0.0125 0.75677 0.01204 C 0.76458 0.00695 0.75534 0.0125 0.76718 0.00903 C 0.76979 0.00834 0.772 0.00695 0.77461 0.00579 C 0.77539 0.00556 0.77617 0.00533 0.77682 0.0051 C 0.7806 0.00139 0.78125 -2.96296E-6 0.78554 -0.00277 C 0.78685 -0.00347 0.78815 -0.0037 0.78945 -0.00416 C 0.79101 -0.00509 0.79257 -0.00602 0.79414 -0.00671 C 0.79583 -0.00764 0.79739 -0.00787 0.79909 -0.00902 C 0.80039 -0.00972 0.80117 -0.01065 0.80208 -0.01157 C 0.80377 -0.0125 0.80651 -0.01458 0.80651 -0.01435 C 0.80338 -0.00949 0.80729 -0.01504 0.80299 -0.00972 C 0.80156 -0.0081 0.80039 -0.00602 0.79909 -0.00416 C 0.80247 -0.00416 0.8056 -0.00416 0.80898 -0.00347 C 0.81224 -0.00277 0.81132 0.00232 0.81041 0.0044 C 0.81002 0.0051 0.80898 0.00556 0.8082 0.00579 C 0.80599 0.00648 0.80377 0.00625 0.8013 0.00648 C 0.80299 0.00556 0.80612 0.00324 0.8082 0.00278 C 0.80911 0.00232 0.81002 0.00232 0.81119 0.00209 C 0.81263 0.00047 0.81432 -0.00046 0.81562 -0.00208 C 0.81614 -0.00277 0.81653 -0.00416 0.81692 -0.00509 C 0.81914 -0.00856 0.81875 -0.00787 0.82135 -0.00972 C 0.82291 -0.00578 0.822 -0.00926 0.82304 -0.00347 C 0.82343 -0.00254 0.82356 -0.00162 0.82382 -0.00046 C 0.82513 0.00741 0.82382 0.00232 0.82526 0.00741 C 0.82695 0.01875 0.82565 0.01135 0.82656 -0.00602 C 0.82682 -0.00902 0.82825 -0.01412 0.82877 -0.0169 C 0.83099 -0.01574 0.8332 -0.01458 0.83502 -0.01296 C 0.83776 -0.01065 0.83711 -0.00416 0.83724 -0.00208 C 0.8375 -0.00023 0.83776 0.00162 0.83776 0.00348 C 0.83776 0.00834 0.83776 0.01297 0.83724 0.0176 C 0.83711 0.01875 0.83685 0.01505 0.83645 0.01366 C 0.83606 0.01181 0.83554 0.01019 0.83502 0.00834 C 0.83528 0.00209 0.83138 -0.00602 0.8358 -0.01065 C 0.84036 -0.01574 0.84922 -0.0125 0.85573 -0.01389 C 0.85716 -0.01389 0.85833 -0.01412 0.8595 -0.01458 C 0.86028 -0.01481 0.8625 -0.01527 0.86172 -0.01527 C 0.86067 -0.01527 0.85976 -0.01481 0.85872 -0.01458 C 0.85807 -0.01389 0.85716 -0.01389 0.85651 -0.01296 C 0.85599 -0.0118 0.85612 -0.01088 0.85573 -0.00972 C 0.85507 -0.00671 0.85416 -0.00324 0.85273 -0.00046 C 0.85208 0.00116 0.85026 0.00463 0.8483 0.00579 C 0.847 0.00648 0.84544 0.00695 0.84388 0.00741 C 0.83476 0.01135 0.84596 0.00741 0.83867 0.00973 C 0.83906 0.01065 0.83945 0.01204 0.8401 0.01273 C 0.84427 0.01968 0.84388 0.01598 0.85507 0.01528 C 0.85612 0.01435 0.85703 0.01343 0.85807 0.01273 C 0.85872 0.0125 0.85976 0.0125 0.86028 0.01204 C 0.86093 0.01135 0.86132 0.01042 0.86172 0.00973 C 0.8625 0.00834 0.86328 0.00718 0.86419 0.00579 C 0.86328 0.00232 0.86302 -0.00115 0.86172 -0.00416 C 0.86132 -0.00578 0.85976 -0.00671 0.85872 -0.00764 C 0.85729 -0.00879 0.85534 -0.00972 0.85351 -0.01065 C 0.85273 -0.01157 0.85195 -0.01203 0.8513 -0.01296 C 0.84974 -0.01504 0.847 -0.01921 0.847 -0.01898 C 0.84583 -0.025 0.84518 -0.02523 0.84909 -0.03264 C 0.84974 -0.03356 0.85104 -0.03356 0.85208 -0.03426 C 0.85273 -0.03449 0.85377 -0.03518 0.85429 -0.03565 L 0.85429 -0.03611 L 0.85429 -0.0358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6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101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11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67 -0.02523 L 0.48867 -0.025 L 0.49987 -0.02569 C 0.50208 -0.02593 0.50403 -0.02685 0.50612 -0.02662 C 0.5069 -0.02639 0.50807 -0.02245 0.5082 -0.02176 C 0.50833 -0.01968 0.50885 -0.01736 0.50885 -0.01505 C 0.50885 -0.00833 0.50937 -0.00162 0.5082 0.00509 C 0.50781 0.00718 0.50677 0.00093 0.50612 -0.00139 C 0.50559 -0.0037 0.50481 -0.00903 0.50325 -0.01111 C 0.5026 -0.01227 0.50156 -0.01319 0.50052 -0.01435 C 0.49843 -0.01713 0.50026 -0.01551 0.49726 -0.01759 C 0.49635 -0.01736 0.49518 -0.01759 0.4944 -0.0169 C 0.49231 -0.01505 0.49283 -0.01111 0.4944 -0.00949 C 0.49505 -0.00856 0.49635 -0.00926 0.49726 -0.00856 C 0.49817 -0.00926 0.49908 -0.00949 0.49987 -0.00995 C 0.50065 -0.01065 0.50117 -0.01181 0.50208 -0.01273 C 0.50234 -0.01273 0.50286 -0.01343 0.50325 -0.01366 C 0.50403 -0.01435 0.50481 -0.01481 0.50533 -0.01505 C 0.50625 -0.01574 0.50729 -0.01644 0.5082 -0.0169 C 0.50924 -0.01644 0.51054 -0.01551 0.51171 -0.01574 C 0.51237 -0.01597 0.51002 -0.01667 0.5095 -0.01759 C 0.50898 -0.01852 0.50716 -0.02361 0.5069 -0.02477 C 0.50651 -0.02569 0.50494 -0.02731 0.50612 -0.02755 C 0.50924 -0.02824 0.5125 -0.02685 0.51588 -0.02662 C 0.51718 -0.025 0.51914 -0.02269 0.51979 -0.02083 C 0.52031 -0.01921 0.52031 -0.01759 0.52057 -0.01644 C 0.52083 -0.01481 0.52291 -0.01181 0.52122 -0.01111 C 0.51966 -0.01042 0.51979 -0.01412 0.51914 -0.01574 C 0.51875 -0.01806 0.5177 -0.02014 0.51796 -0.02245 C 0.51809 -0.02616 0.52005 -0.02731 0.5233 -0.02755 C 0.53177 -0.02778 0.54023 -0.02778 0.54882 -0.02824 C 0.54856 -0.02454 0.54817 -0.02037 0.54804 -0.01644 C 0.54791 -0.00995 0.54817 -0.00417 0.54765 0.00185 C 0.54726 0.00231 0.54609 0.00139 0.54544 0.00139 C 0.54375 -0.00208 0.54166 -0.00532 0.54049 -0.00856 C 0.53997 -0.00995 0.53815 -0.01597 0.53632 -0.01759 C 0.5358 -0.01829 0.53463 -0.01806 0.53359 -0.01829 C 0.53203 -0.01759 0.52955 -0.01829 0.52877 -0.0169 C 0.52591 -0.01042 0.53125 -0.01042 0.53502 -0.00949 C 0.53697 -0.00995 0.53893 -0.01042 0.54049 -0.01111 C 0.5414 -0.01157 0.5414 -0.01273 0.54205 -0.01319 C 0.5427 -0.01366 0.54336 -0.01435 0.54388 -0.01505 C 0.54492 -0.01597 0.54583 -0.01713 0.54687 -0.01829 C 0.547 -0.02106 0.54492 -0.02662 0.54934 -0.02662 C 0.55078 -0.02662 0.55169 -0.02593 0.55312 -0.02569 C 0.5552 -0.01921 0.55351 -0.02477 0.55507 -0.01759 C 0.5552 -0.01667 0.55572 -0.01412 0.55572 -0.01505 C 0.55572 -0.01644 0.5552 -0.01759 0.55507 -0.01875 C 0.57031 -0.02685 0.56302 -0.025 0.57578 -0.02685 L 0.57578 -0.02662 C 0.58307 -0.02616 0.59062 -0.02731 0.59765 -0.02569 C 0.59921 -0.02569 0.59765 -0.02269 0.59713 -0.0213 C 0.59687 -0.02083 0.59596 -0.0206 0.59505 -0.02014 C 0.59427 -0.01968 0.59375 -0.01875 0.59283 -0.01829 C 0.59231 -0.01759 0.59153 -0.01736 0.59075 -0.0169 C 0.57916 -0.0081 0.59414 -0.01921 0.58671 -0.01273 C 0.58593 -0.01181 0.58476 -0.01111 0.58398 -0.01065 C 0.5858 -0.00995 0.58763 -0.00903 0.58945 -0.00833 C 0.59075 -0.00764 0.59231 -0.00741 0.59375 -0.00694 C 0.59466 -0.00648 0.59544 -0.00556 0.59635 -0.00486 C 0.59713 -0.0044 0.59765 -0.00417 0.59843 -0.0037 C 0.59882 -0.00324 0.59947 -0.00139 0.59974 -0.00185 C 0.60026 -0.00278 0.59921 -0.0037 0.59908 -0.00486 C 0.59765 -0.02176 0.60013 -0.01389 0.59713 -0.02245 C 0.59661 -0.01829 0.59713 -0.01366 0.59596 -0.00949 C 0.59531 -0.00833 0.59322 -0.00856 0.59231 -0.00833 C 0.59062 -0.00741 0.58971 -0.00579 0.5888 -0.0044 C 0.58867 -0.0037 0.58802 -0.00278 0.58802 -0.00185 C 0.58802 -0.00023 0.5888 0.00486 0.5888 0.00324 C 0.5888 0.00139 0.58841 -0.00046 0.58802 -0.00255 C 0.58971 -0.00417 0.59153 -0.00579 0.59283 -0.00741 C 0.59609 -0.01134 0.59609 -0.01181 0.59765 -0.01574 C 0.59804 -0.0206 0.59765 -0.02569 0.59843 -0.03009 C 0.59843 -0.03102 0.59947 -0.03356 0.59974 -0.03264 C 0.60065 -0.02986 0.60013 -0.02685 0.60039 -0.02384 C 0.60429 -0.02407 0.60807 -0.02407 0.61211 -0.02477 C 0.61575 -0.025 0.61914 -0.025 0.62265 -0.02569 C 0.62317 -0.02593 0.62552 -0.02685 0.62474 -0.02685 C 0.62395 -0.02685 0.61822 -0.02384 0.61822 -0.02361 C 0.61757 -0.02315 0.6164 -0.02292 0.61575 -0.02245 C 0.61432 -0.02153 0.61315 -0.02083 0.61211 -0.01968 C 0.61028 -0.01713 0.61132 -0.01829 0.60937 -0.01644 C 0.6095 -0.01481 0.60807 -0.00463 0.61158 -0.00139 C 0.61197 -0.00093 0.61276 -0.00023 0.61367 0 C 0.61458 0.00023 0.61536 0.00069 0.61627 0.00069 C 0.61705 -0.00023 0.61862 -0.00139 0.61822 -0.00255 C 0.61822 -0.00324 0.61523 -0.00231 0.61575 -0.00324 C 0.61666 -0.00463 0.61888 -0.00509 0.62057 -0.00648 C 0.62096 -0.00694 0.62174 -0.00741 0.62174 -0.00833 C 0.62317 -0.01435 0.62474 -0.02685 0.62474 -0.02662 C 0.62747 -0.02523 0.62929 -0.02407 0.63216 -0.02245 C 0.6332 -0.02199 0.63398 -0.02176 0.63502 -0.0213 C 0.63632 -0.02153 0.63828 -0.02106 0.63919 -0.02176 C 0.63997 -0.02292 0.63958 -0.02523 0.63841 -0.02569 C 0.63697 -0.02662 0.63515 -0.025 0.63359 -0.02477 C 0.62812 -0.01968 0.62968 -0.02222 0.62877 -0.01644 C 0.62903 -0.01481 0.62851 -0.01273 0.62955 -0.01111 C 0.63125 -0.00833 0.63346 -0.00833 0.63632 -0.00741 C 0.63724 -0.0081 0.63841 -0.0081 0.63919 -0.00856 C 0.6427 -0.01389 0.63684 -0.01181 0.64257 -0.01319 C 0.64336 -0.01273 0.64401 -0.01181 0.64479 -0.01111 C 0.64531 -0.01042 0.64583 -0.00926 0.64596 -0.00833 C 0.64635 -0.00579 0.64544 -0.0037 0.64336 -0.00255 C 0.64205 -0.00185 0.64088 -0.00208 0.63984 -0.00185 C 0.63724 -0.00208 0.63476 -0.00185 0.63216 -0.00255 C 0.63125 -0.00278 0.63072 -0.0037 0.63007 -0.0044 C 0.62942 -0.00509 0.62708 -0.00926 0.62669 -0.00949 C 0.62552 -0.01389 0.62669 -0.00995 0.62474 -0.01505 C 0.62278 -0.02014 0.62421 -0.01736 0.62174 -0.02083 C 0.62317 -0.02176 0.62434 -0.02245 0.62526 -0.02384 C 0.62604 -0.02477 0.62643 -0.02569 0.62734 -0.02662 C 0.62864 -0.02755 0.62968 -0.02755 0.63151 -0.02824 C 0.64492 -0.02755 0.67929 -0.03681 0.67135 -0.02685 C 0.67109 -0.02662 0.66901 -0.02384 0.66796 -0.02292 C 0.66718 -0.02269 0.66679 -0.02269 0.66588 -0.02245 C 0.66497 -0.02176 0.66406 -0.0213 0.66315 -0.02083 C 0.66054 -0.01968 0.65755 -0.01829 0.65507 -0.01759 C 0.64908 -0.01597 0.65182 -0.01667 0.64726 -0.01574 L 0.65351 -0.01319 C 0.65468 -0.01273 0.65599 -0.01227 0.65716 -0.01181 C 0.65794 -0.01134 0.65885 -0.01065 0.65976 -0.00995 C 0.66289 -0.00741 0.66341 -0.00671 0.66588 -0.0037 C 0.66875 0.0037 0.66809 0.00278 0.66588 -0.02083 C 0.66575 -0.02222 0.66093 -0.0294 0.66718 -0.01968 C 0.66692 -0.01551 0.66718 -0.01134 0.66588 -0.00741 C 0.66484 -0.0037 0.65859 -0.0037 0.65559 -0.00324 C 0.65599 -0.00231 0.65533 -0.00093 0.65625 -0.00046 C 0.65755 0 0.66015 0 0.66041 -0.00139 C 0.6608 -0.00278 0.65859 -0.00417 0.65755 -0.00556 C 0.66224 -0.00625 0.66705 -0.00556 0.67135 -0.00694 C 0.67447 -0.0081 0.67643 -0.01088 0.67903 -0.01273 L 0.68099 -0.01366 C 0.6845 -0.02153 0.68007 -0.01042 0.6832 -0.02384 C 0.68333 -0.02477 0.68424 -0.02523 0.6845 -0.02569 C 0.68541 -0.02685 0.68645 -0.02755 0.68724 -0.0287 L 0.70455 -0.02824 C 0.70664 -0.02824 0.71289 -0.02755 0.71067 -0.02755 C 0.70364 -0.02731 0.69635 -0.02731 0.68945 -0.02685 C 0.69296 -0.02361 0.68984 -0.02616 0.69687 -0.02292 C 0.70533 -0.02014 0.69804 -0.02222 0.70325 -0.02083 C 0.70416 -0.02014 0.70546 -0.01991 0.70599 -0.01875 C 0.70638 -0.01806 0.70599 -0.0169 0.7052 -0.01644 C 0.70403 -0.01551 0.70208 -0.01505 0.70013 -0.01435 C 0.69531 -0.01273 0.70182 -0.01551 0.6957 -0.01273 C 0.69687 -0.01157 0.69752 -0.00995 0.69908 -0.00949 C 0.70208 -0.00787 0.70546 -0.00694 0.70872 -0.00556 C 0.70989 -0.00486 0.71093 -0.0044 0.71211 -0.0037 C 0.71549 0.00556 0.70898 -0.01088 0.71354 -0.02176 C 0.71419 -0.02407 0.71809 -0.0213 0.72018 -0.02083 C 0.72174 -0.01875 0.72291 -0.01759 0.72317 -0.01505 C 0.7233 -0.01389 0.72291 -0.01273 0.72239 -0.01181 C 0.722 -0.01134 0.72161 -0.01088 0.72096 -0.01065 C 0.71953 -0.00926 0.71679 -0.00556 0.71679 -0.00532 C 0.71666 -0.00486 0.71653 -0.0044 0.71627 -0.0037 C 0.71145 0.00764 0.71601 0.00556 0.70872 0.00718 C 0.70781 0.00718 0.70677 0.00741 0.70599 0.00741 C 0.70429 0.00741 0.70143 0.00833 0.70104 0.00718 C 0.70039 0.00509 0.70247 0.00278 0.70455 0.00231 C 0.70807 0.00185 0.71184 0.00417 0.71549 0.00509 C 0.71679 0.00741 0.71888 0.00972 0.71966 0.0125 C 0.72018 0.01458 0.71679 0.00926 0.71627 0.00741 C 0.71471 0.00231 0.71354 -0.00833 0.71354 -0.0081 C 0.7138 -0.01065 0.71458 -0.01319 0.71419 -0.01574 C 0.71341 -0.01991 0.70729 -0.02407 0.70989 -0.02755 C 0.71224 -0.03056 0.71836 -0.02662 0.72239 -0.02662 C 0.7302 -0.02616 0.73789 -0.02593 0.74583 -0.02569 C 0.74609 -0.0213 0.74622 -0.01644 0.74648 -0.01181 C 0.74648 -0.01134 0.74908 -0.00324 0.74778 -0.0044 C 0.74635 -0.00579 0.747 -0.00833 0.74648 -0.00995 C 0.74635 -0.01088 0.74609 -0.01181 0.74583 -0.01273 C 0.74544 -0.01435 0.74583 -0.01968 0.74244 -0.02083 C 0.74101 -0.0213 0.73919 -0.0213 0.73737 -0.0213 C 0.73711 -0.02083 0.73645 -0.02014 0.73619 -0.01968 C 0.7358 -0.01852 0.73645 -0.01667 0.73541 -0.01644 C 0.73437 -0.01574 0.73216 -0.0206 0.73216 -0.02083 C 0.73086 -0.02037 0.72955 -0.02014 0.72851 -0.01968 C 0.72799 -0.01921 0.72604 -0.01412 0.72578 -0.01366 C 0.72604 -0.01273 0.72578 -0.01088 0.72656 -0.00995 C 0.72773 -0.00856 0.73086 -0.00995 0.73216 -0.00995 C 0.73281 -0.01065 0.73333 -0.01157 0.73398 -0.01181 C 0.74101 -0.01412 0.73893 -0.01042 0.74023 -0.01435 C 0.73997 -0.01736 0.73737 -0.0206 0.73906 -0.02292 C 0.73997 -0.02523 0.74349 -0.02407 0.74583 -0.02477 C 0.75481 -0.02569 0.77434 -0.02569 0.77825 -0.02569 C 0.78528 -0.02569 0.76406 -0.02569 0.7569 -0.02523 C 0.75742 -0.025 0.7582 -0.025 0.75898 -0.02477 C 0.75937 -0.02407 0.76028 -0.02338 0.76093 -0.02292 C 0.76224 -0.02269 0.76328 -0.02269 0.76458 -0.02245 C 0.7651 -0.02222 0.76601 -0.02199 0.7664 -0.02176 C 0.76666 -0.0213 0.76718 -0.02037 0.76705 -0.01968 C 0.76692 -0.01852 0.7664 -0.01806 0.76601 -0.01759 C 0.76419 -0.01644 0.75898 -0.01505 0.7569 -0.01435 C 0.75442 -0.01204 0.75429 -0.01273 0.75937 -0.00949 C 0.76184 -0.0081 0.76484 -0.00694 0.76705 -0.00556 C 0.76796 -0.00509 0.76875 -0.00463 0.76914 -0.0044 C 0.7694 -0.00579 0.76992 -0.00741 0.76992 -0.00856 C 0.77109 -0.02176 0.76744 -0.01759 0.77265 -0.02245 C 0.77408 -0.02222 0.78125 -0.02384 0.78307 -0.02083 C 0.78346 -0.02014 0.78346 -0.01921 0.78385 -0.01829 C 0.78281 -0.01644 0.78033 -0.01458 0.78099 -0.01273 C 0.78151 -0.01111 0.78489 -0.01227 0.78502 -0.01366 C 0.78593 -0.01574 0.78385 -0.01759 0.78307 -0.01968 C 0.78281 -0.02037 0.78255 -0.02153 0.78164 -0.02176 C 0.77981 -0.02292 0.77356 -0.02338 0.77135 -0.02384 C 0.7694 -0.02407 0.7677 -0.02477 0.76601 -0.02523 C 0.76484 -0.02569 0.76354 -0.02569 0.7625 -0.02569 L 0.81562 -0.02662 C 0.81731 -0.02662 0.80989 -0.02569 0.80989 -0.02546 C 0.81002 -0.02523 0.81028 -0.02477 0.81054 -0.02384 C 0.81093 -0.02269 0.81197 -0.02176 0.81197 -0.02083 C 0.81224 -0.01435 0.81158 -0.00833 0.81119 -0.00185 C 0.8108 -0.01088 0.81315 -0.01273 0.80846 -0.01829 C 0.80794 -0.01875 0.80703 -0.01968 0.80638 -0.02014 C 0.80586 -0.01991 0.80494 -0.02014 0.80442 -0.01968 C 0.80364 -0.01852 0.80286 -0.01644 0.80221 -0.01505 C 0.80143 -0.01713 0.80013 -0.02083 0.79804 -0.02176 C 0.79687 -0.02269 0.79505 -0.02269 0.79349 -0.02292 C 0.79231 -0.02269 0.7914 -0.02245 0.79049 -0.02176 C 0.78984 -0.0213 0.7888 -0.01852 0.78828 -0.01759 C 0.7888 -0.01458 0.78828 -0.01273 0.79049 -0.01065 C 0.79153 -0.00995 0.79231 -0.00949 0.79349 -0.00856 C 0.79869 -0.00949 0.79869 -0.00856 0.79401 -0.01111 L 0.79401 -0.01088 L 0.79401 -0.01111 L 0.79804 -0.00949 " pathEditMode="relative" rAng="0" ptsTypes="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9" dur="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712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5756349"/>
              </p:ext>
            </p:extLst>
          </p:nvPr>
        </p:nvGraphicFramePr>
        <p:xfrm>
          <a:off x="784639" y="1069877"/>
          <a:ext cx="1069848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22675B7-BFDF-4C04-9C41-0E7DFF112FAD}"/>
              </a:ext>
            </a:extLst>
          </p:cNvPr>
          <p:cNvSpPr txBox="1"/>
          <p:nvPr/>
        </p:nvSpPr>
        <p:spPr>
          <a:xfrm>
            <a:off x="4784916" y="288233"/>
            <a:ext cx="262216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শিখনফলঃ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2198C-1B14-462B-A342-CD9D86BB25D7}"/>
              </a:ext>
            </a:extLst>
          </p:cNvPr>
          <p:cNvSpPr txBox="1"/>
          <p:nvPr/>
        </p:nvSpPr>
        <p:spPr>
          <a:xfrm>
            <a:off x="164786" y="1421726"/>
            <a:ext cx="1117694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থীরা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DDD52-9015-4905-AAC6-402E235AFFAA}"/>
              </a:ext>
            </a:extLst>
          </p:cNvPr>
          <p:cNvSpPr txBox="1"/>
          <p:nvPr/>
        </p:nvSpPr>
        <p:spPr>
          <a:xfrm>
            <a:off x="1937033" y="2594712"/>
            <a:ext cx="909670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৩.২.২.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9943C-63CD-496B-95A9-CE88BCF21115}"/>
              </a:ext>
            </a:extLst>
          </p:cNvPr>
          <p:cNvSpPr txBox="1"/>
          <p:nvPr/>
        </p:nvSpPr>
        <p:spPr>
          <a:xfrm>
            <a:off x="1899128" y="3656541"/>
            <a:ext cx="953891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২.৬.২. </a:t>
            </a:r>
            <a:r>
              <a:rPr lang="en-US" sz="4000" b="1" dirty="0" err="1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</a:t>
            </a:r>
            <a:r>
              <a:rPr lang="en-US" sz="4000" b="1" dirty="0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4000" b="1" dirty="0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4000" b="1" dirty="0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4000" b="1" dirty="0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000" b="1" dirty="0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000" b="1" dirty="0">
                <a:ln w="285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76652-FA69-498F-9A41-BC2D3F799E42}"/>
              </a:ext>
            </a:extLst>
          </p:cNvPr>
          <p:cNvSpPr txBox="1"/>
          <p:nvPr/>
        </p:nvSpPr>
        <p:spPr>
          <a:xfrm>
            <a:off x="1899128" y="4759505"/>
            <a:ext cx="1028757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১.৪.২.পাঠ্যপুস্তকের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প্রমিত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উচ্চারণে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8D6370-504A-428E-8F26-9328C91CED13}"/>
              </a:ext>
            </a:extLst>
          </p:cNvPr>
          <p:cNvSpPr txBox="1"/>
          <p:nvPr/>
        </p:nvSpPr>
        <p:spPr>
          <a:xfrm>
            <a:off x="1877093" y="5875899"/>
            <a:ext cx="878799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২.৪.২.  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" name="Pentagon 2"/>
          <p:cNvSpPr/>
          <p:nvPr/>
        </p:nvSpPr>
        <p:spPr>
          <a:xfrm>
            <a:off x="164786" y="2606666"/>
            <a:ext cx="1758864" cy="707886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শোনাঃ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Pentagon 2">
            <a:extLst>
              <a:ext uri="{FF2B5EF4-FFF2-40B4-BE49-F238E27FC236}">
                <a16:creationId xmlns:a16="http://schemas.microsoft.com/office/drawing/2014/main" id="{A827F548-B1F3-4CCC-A781-83E1593BF6D8}"/>
              </a:ext>
            </a:extLst>
          </p:cNvPr>
          <p:cNvSpPr/>
          <p:nvPr/>
        </p:nvSpPr>
        <p:spPr>
          <a:xfrm>
            <a:off x="81059" y="4801828"/>
            <a:ext cx="1758864" cy="707886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848FAA-9545-4FC7-AE8C-695851DC3A63}"/>
              </a:ext>
            </a:extLst>
          </p:cNvPr>
          <p:cNvGrpSpPr/>
          <p:nvPr/>
        </p:nvGrpSpPr>
        <p:grpSpPr>
          <a:xfrm>
            <a:off x="103568" y="5830738"/>
            <a:ext cx="1758864" cy="830997"/>
            <a:chOff x="114646" y="5925820"/>
            <a:chExt cx="1758864" cy="830997"/>
          </a:xfrm>
        </p:grpSpPr>
        <p:sp>
          <p:nvSpPr>
            <p:cNvPr id="13" name="Pentagon 2">
              <a:extLst>
                <a:ext uri="{FF2B5EF4-FFF2-40B4-BE49-F238E27FC236}">
                  <a16:creationId xmlns:a16="http://schemas.microsoft.com/office/drawing/2014/main" id="{7809EB9D-495C-413C-91F0-9A82E0335E0F}"/>
                </a:ext>
              </a:extLst>
            </p:cNvPr>
            <p:cNvSpPr/>
            <p:nvPr/>
          </p:nvSpPr>
          <p:spPr>
            <a:xfrm>
              <a:off x="114646" y="5987376"/>
              <a:ext cx="1758864" cy="707886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36A3CE-0DFB-40ED-B251-DABC2AF42AF6}"/>
                </a:ext>
              </a:extLst>
            </p:cNvPr>
            <p:cNvSpPr txBox="1"/>
            <p:nvPr/>
          </p:nvSpPr>
          <p:spPr>
            <a:xfrm>
              <a:off x="224811" y="5925820"/>
              <a:ext cx="157587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লেখাঃ</a:t>
              </a:r>
              <a:endParaRPr lang="en-SG" sz="48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4F7DA6-0A75-49AD-8014-B0D74212117B}"/>
              </a:ext>
            </a:extLst>
          </p:cNvPr>
          <p:cNvGrpSpPr/>
          <p:nvPr/>
        </p:nvGrpSpPr>
        <p:grpSpPr>
          <a:xfrm>
            <a:off x="140264" y="3724254"/>
            <a:ext cx="1758864" cy="830997"/>
            <a:chOff x="114646" y="3740844"/>
            <a:chExt cx="1758864" cy="830997"/>
          </a:xfrm>
        </p:grpSpPr>
        <p:sp>
          <p:nvSpPr>
            <p:cNvPr id="11" name="Pentagon 2">
              <a:extLst>
                <a:ext uri="{FF2B5EF4-FFF2-40B4-BE49-F238E27FC236}">
                  <a16:creationId xmlns:a16="http://schemas.microsoft.com/office/drawing/2014/main" id="{3CC3A720-338E-47C6-B7DB-C9663C5EFE91}"/>
                </a:ext>
              </a:extLst>
            </p:cNvPr>
            <p:cNvSpPr/>
            <p:nvPr/>
          </p:nvSpPr>
          <p:spPr>
            <a:xfrm>
              <a:off x="114646" y="3768543"/>
              <a:ext cx="1758864" cy="707886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B34AD6-E3E4-40C8-94F7-5D82F74B23C0}"/>
                </a:ext>
              </a:extLst>
            </p:cNvPr>
            <p:cNvSpPr txBox="1"/>
            <p:nvPr/>
          </p:nvSpPr>
          <p:spPr>
            <a:xfrm>
              <a:off x="398879" y="3740844"/>
              <a:ext cx="10641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বলা</a:t>
              </a:r>
              <a:endParaRPr lang="en-SG" sz="48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1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6D6067-AEE4-4E99-B8F4-BDAA95B3DB31}"/>
              </a:ext>
            </a:extLst>
          </p:cNvPr>
          <p:cNvSpPr txBox="1"/>
          <p:nvPr/>
        </p:nvSpPr>
        <p:spPr>
          <a:xfrm>
            <a:off x="-28852" y="43114"/>
            <a:ext cx="12220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ফলগুলোর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609D370-3C81-463F-B364-9173957FC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3" y="882853"/>
            <a:ext cx="2413830" cy="1499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505712-8A59-48F0-86A4-246489485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97" y="885410"/>
            <a:ext cx="2195380" cy="1478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65106E-5154-431E-B2BA-7BD38E0FB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59" y="878516"/>
            <a:ext cx="2346229" cy="1478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D57FB0-B071-4DD8-8A9E-86151A9259EB}"/>
              </a:ext>
            </a:extLst>
          </p:cNvPr>
          <p:cNvSpPr txBox="1"/>
          <p:nvPr/>
        </p:nvSpPr>
        <p:spPr>
          <a:xfrm>
            <a:off x="921383" y="2351883"/>
            <a:ext cx="121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কলা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23B35B-30F3-4AAE-8C81-7AF20408ED12}"/>
              </a:ext>
            </a:extLst>
          </p:cNvPr>
          <p:cNvSpPr txBox="1"/>
          <p:nvPr/>
        </p:nvSpPr>
        <p:spPr>
          <a:xfrm>
            <a:off x="3136002" y="2309981"/>
            <a:ext cx="136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কাঁঠাল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F450CC-8097-4217-8EEB-0EC9039C8D1D}"/>
              </a:ext>
            </a:extLst>
          </p:cNvPr>
          <p:cNvSpPr txBox="1"/>
          <p:nvPr/>
        </p:nvSpPr>
        <p:spPr>
          <a:xfrm>
            <a:off x="5402120" y="2334338"/>
            <a:ext cx="159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আনারস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4D2FEEE-6D03-4145-BB2F-CB3D02D95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50" y="882911"/>
            <a:ext cx="2350031" cy="149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F9A29D4-8BBE-4292-9B1E-958EE943F8EA}"/>
              </a:ext>
            </a:extLst>
          </p:cNvPr>
          <p:cNvSpPr txBox="1"/>
          <p:nvPr/>
        </p:nvSpPr>
        <p:spPr>
          <a:xfrm>
            <a:off x="7953394" y="2364287"/>
            <a:ext cx="98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04B126-DC06-4299-89FC-6891196B24FF}"/>
              </a:ext>
            </a:extLst>
          </p:cNvPr>
          <p:cNvSpPr txBox="1"/>
          <p:nvPr/>
        </p:nvSpPr>
        <p:spPr>
          <a:xfrm>
            <a:off x="10310749" y="2294603"/>
            <a:ext cx="10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08FD483-0594-4E43-9111-A2D1633DF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0" y="2843560"/>
            <a:ext cx="2413830" cy="1267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4A877D4-C333-43F8-97DB-C1A349F482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94" y="2846298"/>
            <a:ext cx="2311374" cy="1283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5379E29-F177-4601-901D-26EB4AFFE8FA}"/>
              </a:ext>
            </a:extLst>
          </p:cNvPr>
          <p:cNvSpPr txBox="1"/>
          <p:nvPr/>
        </p:nvSpPr>
        <p:spPr>
          <a:xfrm>
            <a:off x="3119802" y="4191171"/>
            <a:ext cx="1232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পেঁপে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7B6686-B915-49D7-8859-59570D9A4116}"/>
              </a:ext>
            </a:extLst>
          </p:cNvPr>
          <p:cNvSpPr txBox="1"/>
          <p:nvPr/>
        </p:nvSpPr>
        <p:spPr>
          <a:xfrm>
            <a:off x="536563" y="4135786"/>
            <a:ext cx="149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E763F2-5F31-400D-9C5D-30B334FB3928}"/>
              </a:ext>
            </a:extLst>
          </p:cNvPr>
          <p:cNvSpPr txBox="1"/>
          <p:nvPr/>
        </p:nvSpPr>
        <p:spPr>
          <a:xfrm>
            <a:off x="7602743" y="4129784"/>
            <a:ext cx="152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F3205FD-1F3F-4BCF-ACCA-A080E9CC1A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29" y="2868069"/>
            <a:ext cx="2497152" cy="1277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2F99309-5385-4B9D-B81D-5BFF87FA59E4}"/>
              </a:ext>
            </a:extLst>
          </p:cNvPr>
          <p:cNvSpPr txBox="1"/>
          <p:nvPr/>
        </p:nvSpPr>
        <p:spPr>
          <a:xfrm>
            <a:off x="5654256" y="4191597"/>
            <a:ext cx="957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FA5A9E2-086D-4A8B-8140-FC8A7DF896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3"/>
          <a:stretch/>
        </p:blipFill>
        <p:spPr>
          <a:xfrm>
            <a:off x="7246783" y="2876811"/>
            <a:ext cx="2424064" cy="1277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00594D1-8EF2-4722-879C-E1BD211015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629" y="2876811"/>
            <a:ext cx="2449371" cy="1277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9BFD958-AD94-4D75-8611-164BFADE763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r="5713"/>
          <a:stretch/>
        </p:blipFill>
        <p:spPr>
          <a:xfrm>
            <a:off x="169301" y="4842321"/>
            <a:ext cx="2320381" cy="131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41A0C11-4680-400E-A754-785AFD0D8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23" y="4842321"/>
            <a:ext cx="2258877" cy="1327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3FAF4C8-084F-49FF-B656-E598673F3BAA}"/>
              </a:ext>
            </a:extLst>
          </p:cNvPr>
          <p:cNvSpPr txBox="1"/>
          <p:nvPr/>
        </p:nvSpPr>
        <p:spPr>
          <a:xfrm>
            <a:off x="5028258" y="6243676"/>
            <a:ext cx="21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বাতা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লেবু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12253E-559E-4A69-B548-2632F5EB0D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22" y="882853"/>
            <a:ext cx="2290786" cy="1499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5C27DB-54A2-4D6C-8D65-82CB623DE645}"/>
              </a:ext>
            </a:extLst>
          </p:cNvPr>
          <p:cNvSpPr txBox="1"/>
          <p:nvPr/>
        </p:nvSpPr>
        <p:spPr>
          <a:xfrm>
            <a:off x="881280" y="6199180"/>
            <a:ext cx="89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ডাব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B7EAA-5CC5-4FEC-848D-1A51C96F4120}"/>
              </a:ext>
            </a:extLst>
          </p:cNvPr>
          <p:cNvSpPr txBox="1"/>
          <p:nvPr/>
        </p:nvSpPr>
        <p:spPr>
          <a:xfrm>
            <a:off x="3121655" y="6235664"/>
            <a:ext cx="130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ডালিম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12791-C528-43BA-BBA7-6345069D1C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5" y="4837928"/>
            <a:ext cx="2338710" cy="136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F1656B-3C7F-4B39-8A1A-9D57154EAA4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b="24040"/>
          <a:stretch/>
        </p:blipFill>
        <p:spPr>
          <a:xfrm>
            <a:off x="7269114" y="4799703"/>
            <a:ext cx="2193782" cy="1357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790067-21F5-4468-8B2B-50663D1747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28" y="4797848"/>
            <a:ext cx="2492372" cy="1358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DB8B34-9005-4027-84B5-0D80A80D3C6B}"/>
              </a:ext>
            </a:extLst>
          </p:cNvPr>
          <p:cNvSpPr txBox="1"/>
          <p:nvPr/>
        </p:nvSpPr>
        <p:spPr>
          <a:xfrm>
            <a:off x="7924091" y="6211669"/>
            <a:ext cx="130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কমলা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60FED-E359-4309-8D10-FEA7944B2A42}"/>
              </a:ext>
            </a:extLst>
          </p:cNvPr>
          <p:cNvSpPr txBox="1"/>
          <p:nvPr/>
        </p:nvSpPr>
        <p:spPr>
          <a:xfrm>
            <a:off x="10363180" y="6219898"/>
            <a:ext cx="102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তাল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34575" y="4217357"/>
            <a:ext cx="1185274" cy="646331"/>
            <a:chOff x="9882119" y="4264052"/>
            <a:chExt cx="1185274" cy="6463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0AFB3C-C6D1-4971-B7D1-24DA7B89AD84}"/>
                </a:ext>
              </a:extLst>
            </p:cNvPr>
            <p:cNvSpPr txBox="1"/>
            <p:nvPr/>
          </p:nvSpPr>
          <p:spPr>
            <a:xfrm>
              <a:off x="9882119" y="4264052"/>
              <a:ext cx="1185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বাঙি</a:t>
              </a:r>
              <a:r>
                <a:rPr lang="bn-BD" sz="3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GB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62697" y="4410720"/>
              <a:ext cx="266285" cy="309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/>
                <a:t>গ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  <p:bldP spid="37" grpId="0"/>
      <p:bldP spid="38" grpId="0"/>
      <p:bldP spid="41" grpId="0"/>
      <p:bldP spid="42" grpId="0"/>
      <p:bldP spid="46" grpId="0"/>
      <p:bldP spid="49" grpId="0"/>
      <p:bldP spid="56" grpId="0"/>
      <p:bldP spid="2" grpId="0"/>
      <p:bldP spid="3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42FEEE-0A91-46AA-98B6-0A6599D1B640}"/>
              </a:ext>
            </a:extLst>
          </p:cNvPr>
          <p:cNvSpPr txBox="1"/>
          <p:nvPr/>
        </p:nvSpPr>
        <p:spPr>
          <a:xfrm>
            <a:off x="735495" y="759257"/>
            <a:ext cx="10721009" cy="1754326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বইয়ের 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করো,আমি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শোনাচ্ছি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শোনো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আঙ্গুল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4A242-361E-42DD-B605-447B4F15815F}"/>
              </a:ext>
            </a:extLst>
          </p:cNvPr>
          <p:cNvSpPr txBox="1"/>
          <p:nvPr/>
        </p:nvSpPr>
        <p:spPr>
          <a:xfrm>
            <a:off x="3645572" y="87891"/>
            <a:ext cx="5245209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5C0AF-E5CE-447E-A2C2-7F6A7FB6A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3" t="13069" r="33077" b="54322"/>
          <a:stretch/>
        </p:blipFill>
        <p:spPr>
          <a:xfrm>
            <a:off x="3000530" y="2513583"/>
            <a:ext cx="6190937" cy="4009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3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4919E3D-B57D-4A4D-B9C8-66E2A4BF8532}"/>
              </a:ext>
            </a:extLst>
          </p:cNvPr>
          <p:cNvSpPr txBox="1"/>
          <p:nvPr/>
        </p:nvSpPr>
        <p:spPr>
          <a:xfrm>
            <a:off x="4542503" y="5456903"/>
            <a:ext cx="2182762" cy="50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DE073E-DDDD-4946-82E6-F77D7CD14F5F}"/>
              </a:ext>
            </a:extLst>
          </p:cNvPr>
          <p:cNvSpPr txBox="1"/>
          <p:nvPr/>
        </p:nvSpPr>
        <p:spPr>
          <a:xfrm>
            <a:off x="616950" y="1404913"/>
            <a:ext cx="1092550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FB85E6-B970-45B7-BB10-419DF1E9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79" y="2759163"/>
            <a:ext cx="3499975" cy="3199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474EED-21DF-43CB-82E0-7304DEEE9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30" y="2787339"/>
            <a:ext cx="3491939" cy="317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64EB46-86F5-4194-80E8-B91DD4B35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3" y="2787339"/>
            <a:ext cx="3491940" cy="317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2CE25B-FC4C-4D39-84A4-2694F905F9E3}"/>
              </a:ext>
            </a:extLst>
          </p:cNvPr>
          <p:cNvSpPr txBox="1"/>
          <p:nvPr/>
        </p:nvSpPr>
        <p:spPr>
          <a:xfrm>
            <a:off x="4708649" y="484153"/>
            <a:ext cx="292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endParaRPr lang="en-S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7B08AD-5A2D-4A52-B678-7FAA5E8DCEF3}"/>
              </a:ext>
            </a:extLst>
          </p:cNvPr>
          <p:cNvSpPr txBox="1"/>
          <p:nvPr/>
        </p:nvSpPr>
        <p:spPr>
          <a:xfrm>
            <a:off x="645864" y="135131"/>
            <a:ext cx="11211009" cy="830997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ব্দার্থ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 নিই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3242B-8384-4FA1-83DE-DC4F8910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13" y="944393"/>
            <a:ext cx="3371909" cy="1897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64D4873A-7C16-4954-BA72-A276BA7DDB15}"/>
              </a:ext>
            </a:extLst>
          </p:cNvPr>
          <p:cNvSpPr/>
          <p:nvPr/>
        </p:nvSpPr>
        <p:spPr>
          <a:xfrm>
            <a:off x="2237783" y="1081921"/>
            <a:ext cx="2033919" cy="1295955"/>
          </a:xfrm>
          <a:prstGeom prst="rightArrow">
            <a:avLst>
              <a:gd name="adj1" fmla="val 50000"/>
              <a:gd name="adj2" fmla="val 94441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270CC28-35D8-4364-BBA8-798A5BCEEFA1}"/>
              </a:ext>
            </a:extLst>
          </p:cNvPr>
          <p:cNvSpPr/>
          <p:nvPr/>
        </p:nvSpPr>
        <p:spPr>
          <a:xfrm>
            <a:off x="2180177" y="3945573"/>
            <a:ext cx="2091525" cy="1295955"/>
          </a:xfrm>
          <a:prstGeom prst="rightArrow">
            <a:avLst>
              <a:gd name="adj1" fmla="val 50000"/>
              <a:gd name="adj2" fmla="val 94441"/>
            </a:avLst>
          </a:prstGeom>
          <a:solidFill>
            <a:srgbClr val="FF99CC"/>
          </a:solidFill>
          <a:ln w="381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BCA5ED3-2034-4434-BC66-C5D3ACF2EFA0}"/>
              </a:ext>
            </a:extLst>
          </p:cNvPr>
          <p:cNvSpPr/>
          <p:nvPr/>
        </p:nvSpPr>
        <p:spPr>
          <a:xfrm rot="10800000">
            <a:off x="8038152" y="3945573"/>
            <a:ext cx="2091525" cy="1295955"/>
          </a:xfrm>
          <a:prstGeom prst="rightArrow">
            <a:avLst>
              <a:gd name="adj1" fmla="val 50000"/>
              <a:gd name="adj2" fmla="val 94441"/>
            </a:avLst>
          </a:prstGeom>
          <a:solidFill>
            <a:srgbClr val="FF99CC"/>
          </a:solidFill>
          <a:ln w="381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6ED4DBE-998B-41C3-9FBA-31E4925A0C9B}"/>
              </a:ext>
            </a:extLst>
          </p:cNvPr>
          <p:cNvSpPr/>
          <p:nvPr/>
        </p:nvSpPr>
        <p:spPr>
          <a:xfrm rot="10800000">
            <a:off x="8038152" y="1309247"/>
            <a:ext cx="2091525" cy="1295955"/>
          </a:xfrm>
          <a:prstGeom prst="rightArrow">
            <a:avLst>
              <a:gd name="adj1" fmla="val 50000"/>
              <a:gd name="adj2" fmla="val 94441"/>
            </a:avLst>
          </a:prstGeom>
          <a:solidFill>
            <a:srgbClr val="FF99CC"/>
          </a:solidFill>
          <a:ln w="381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C3A3B-9D6C-4822-B370-45D2D72BE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13" y="3686219"/>
            <a:ext cx="3363869" cy="1893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46D34-99A2-4B7D-B196-04F64B75EF4E}"/>
              </a:ext>
            </a:extLst>
          </p:cNvPr>
          <p:cNvSpPr txBox="1"/>
          <p:nvPr/>
        </p:nvSpPr>
        <p:spPr>
          <a:xfrm>
            <a:off x="2404080" y="4251620"/>
            <a:ext cx="1404480" cy="707886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দানা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DB536-AABB-4C28-9305-44FC76046DAC}"/>
              </a:ext>
            </a:extLst>
          </p:cNvPr>
          <p:cNvSpPr txBox="1"/>
          <p:nvPr/>
        </p:nvSpPr>
        <p:spPr>
          <a:xfrm>
            <a:off x="1896254" y="5811182"/>
            <a:ext cx="83994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ডালিমের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দানাগুলো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টুকটুকে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লাল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CFAE8-B802-4CC4-90CA-F20B91574AE0}"/>
              </a:ext>
            </a:extLst>
          </p:cNvPr>
          <p:cNvSpPr txBox="1"/>
          <p:nvPr/>
        </p:nvSpPr>
        <p:spPr>
          <a:xfrm>
            <a:off x="8623434" y="1627573"/>
            <a:ext cx="2597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কোয়া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Chevron 5">
            <a:extLst>
              <a:ext uri="{FF2B5EF4-FFF2-40B4-BE49-F238E27FC236}">
                <a16:creationId xmlns:a16="http://schemas.microsoft.com/office/drawing/2014/main" id="{E00B9DCE-2D81-420D-84AE-5623E007ED1D}"/>
              </a:ext>
            </a:extLst>
          </p:cNvPr>
          <p:cNvSpPr/>
          <p:nvPr/>
        </p:nvSpPr>
        <p:spPr>
          <a:xfrm>
            <a:off x="1281626" y="2875788"/>
            <a:ext cx="9939486" cy="838200"/>
          </a:xfrm>
          <a:prstGeom prst="chevron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কমলা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লেবুর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কোষগুলো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কমলা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0" name="Chevron 2">
            <a:extLst>
              <a:ext uri="{FF2B5EF4-FFF2-40B4-BE49-F238E27FC236}">
                <a16:creationId xmlns:a16="http://schemas.microsoft.com/office/drawing/2014/main" id="{67A6A144-3FB5-4D89-B574-FC819AF91FB5}"/>
              </a:ext>
            </a:extLst>
          </p:cNvPr>
          <p:cNvSpPr/>
          <p:nvPr/>
        </p:nvSpPr>
        <p:spPr>
          <a:xfrm>
            <a:off x="1984637" y="1340502"/>
            <a:ext cx="2243366" cy="838200"/>
          </a:xfrm>
          <a:prstGeom prst="chevr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কোষ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37BE8-9FB4-4263-BDBE-AE23D37EAEC6}"/>
              </a:ext>
            </a:extLst>
          </p:cNvPr>
          <p:cNvSpPr txBox="1"/>
          <p:nvPr/>
        </p:nvSpPr>
        <p:spPr>
          <a:xfrm>
            <a:off x="8623434" y="4301776"/>
            <a:ext cx="119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বিচি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0" grpId="0" animBg="1"/>
      <p:bldP spid="19" grpId="0" animBg="1"/>
      <p:bldP spid="27" grpId="0" animBg="1"/>
      <p:bldP spid="8" grpId="0"/>
      <p:bldP spid="28" grpId="0"/>
      <p:bldP spid="12" grpId="0"/>
      <p:bldP spid="29" grpId="0"/>
      <p:bldP spid="3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.4|1.1|0.9|0.7|0.5|1.1|0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4635</TotalTime>
  <Words>465</Words>
  <Application>Microsoft Office PowerPoint</Application>
  <PresentationFormat>Widescreen</PresentationFormat>
  <Paragraphs>112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Sudipto</cp:lastModifiedBy>
  <cp:revision>431</cp:revision>
  <dcterms:created xsi:type="dcterms:W3CDTF">2017-03-05T05:24:34Z</dcterms:created>
  <dcterms:modified xsi:type="dcterms:W3CDTF">2021-06-13T16:45:58Z</dcterms:modified>
</cp:coreProperties>
</file>