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1" r:id="rId83"/>
    <p:sldId id="350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0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6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9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4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2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9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6B9F-819E-4B01-92E7-631E40344912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861E-7910-42B5-9DE6-C4FE1505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12191999" cy="5355771"/>
          </a:xfrm>
        </p:spPr>
        <p:txBody>
          <a:bodyPr>
            <a:noAutofit/>
          </a:bodyPr>
          <a:lstStyle/>
          <a:p>
            <a:r>
              <a:rPr lang="bn-BD" sz="9600" dirty="0" smtClean="0"/>
              <a:t>হযরত </a:t>
            </a:r>
            <a:r>
              <a:rPr lang="bn-BD" sz="9600" dirty="0"/>
              <a:t>আদম (আঃ</a:t>
            </a:r>
            <a:r>
              <a:rPr lang="bn-BD" sz="9600" dirty="0" smtClean="0"/>
              <a:t>)</a:t>
            </a:r>
            <a:r>
              <a:rPr lang="en-US" sz="9600" dirty="0" smtClean="0"/>
              <a:t> </a:t>
            </a:r>
            <a:r>
              <a:rPr lang="bn-BD" sz="9600" dirty="0" smtClean="0"/>
              <a:t>থেকে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মুহাম্মদ মোস্তফা (সাঃ</a:t>
            </a:r>
            <a:r>
              <a:rPr lang="bn-BD" sz="9600" dirty="0" smtClean="0"/>
              <a:t>) </a:t>
            </a:r>
            <a:br>
              <a:rPr lang="bn-BD" sz="9600" dirty="0" smtClean="0"/>
            </a:br>
            <a:r>
              <a:rPr lang="bn-BD" sz="9600" dirty="0" smtClean="0"/>
              <a:t>পর্যন্ত বংশানুক্রম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৮ম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মাতু </a:t>
            </a:r>
            <a:r>
              <a:rPr lang="bn-BD" sz="9600" dirty="0" smtClean="0"/>
              <a:t>সালিখ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লামিক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4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/>
              <a:t>৯</a:t>
            </a:r>
            <a:r>
              <a:rPr lang="bn-BD" sz="9600" dirty="0" smtClean="0"/>
              <a:t>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লামিক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নূহ (আঃ)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3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১০ম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নূহ (আঃ</a:t>
            </a:r>
            <a:r>
              <a:rPr lang="bn-BD" sz="9600" dirty="0" smtClean="0"/>
              <a:t>)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সা’ম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1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১১ দশ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সা’ম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আফরাহশাদ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23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১২ দশ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আফরাহশাদ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r>
              <a:rPr lang="bn-BD" sz="9600" dirty="0"/>
              <a:t>হযরত আবীর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8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১৩ দশ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আবীর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ফাহিয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7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১৪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ফাহিয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রা’উ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8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১৫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রা’উ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সারুয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83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১৬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সারুয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নাহুর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12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১৭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নাহুর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তারক(আজর)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7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12191999" cy="5355771"/>
          </a:xfrm>
        </p:spPr>
        <p:txBody>
          <a:bodyPr>
            <a:noAutofit/>
          </a:bodyPr>
          <a:lstStyle/>
          <a:p>
            <a:r>
              <a:rPr lang="bn-BD" sz="9600" dirty="0" smtClean="0"/>
              <a:t>প্রথম মানব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আদম (আঃ</a:t>
            </a:r>
            <a:r>
              <a:rPr lang="bn-BD" sz="9600" dirty="0" smtClean="0"/>
              <a:t>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১৮তম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তারক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ইবরাহিম (আঃ</a:t>
            </a:r>
            <a:r>
              <a:rPr lang="bn-BD" sz="9600" dirty="0" smtClean="0"/>
              <a:t>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3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১৯</a:t>
            </a:r>
            <a:r>
              <a:rPr lang="bn-BD" sz="9600" dirty="0" smtClean="0"/>
              <a:t>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ইবরাহিম (আঃ</a:t>
            </a:r>
            <a:r>
              <a:rPr lang="bn-BD" sz="9600" dirty="0" smtClean="0"/>
              <a:t>)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r>
              <a:rPr lang="bn-BD" sz="9600" dirty="0"/>
              <a:t>হযরত ইসমাইল (আঃ</a:t>
            </a:r>
            <a:r>
              <a:rPr lang="bn-BD" sz="9600" dirty="0" smtClean="0"/>
              <a:t>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33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২০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ইসমাইল (আঃ),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r>
              <a:rPr lang="bn-BD" sz="9600" dirty="0"/>
              <a:t>হযরত হিদার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07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২১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হিদার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ইরাম,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9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২২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ইরাম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ইওয়াদ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26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২৩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ইওয়াদ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মায্যি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95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২৪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মায্যি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সামি,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31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২৫ তম 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সামি,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যারিহ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43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২৬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যারিহ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নাহিস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684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২৭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নাহিস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মুকাসির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8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১ম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আদম (আঃ</a:t>
            </a:r>
            <a:r>
              <a:rPr lang="bn-BD" sz="9600" dirty="0" smtClean="0"/>
              <a:t>)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r>
              <a:rPr lang="bn-BD" sz="9600" dirty="0"/>
              <a:t>হযরত শীস (আঃ</a:t>
            </a:r>
            <a:r>
              <a:rPr lang="bn-BD" sz="9600" dirty="0" smtClean="0"/>
              <a:t>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0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২৮ তম 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মুকাসির এর পুত্র</a:t>
            </a:r>
            <a:br>
              <a:rPr lang="bn-BD" sz="9600" dirty="0" smtClean="0"/>
            </a:br>
            <a:r>
              <a:rPr lang="bn-BD" sz="9600" dirty="0" smtClean="0"/>
              <a:t> </a:t>
            </a:r>
            <a:r>
              <a:rPr lang="bn-BD" sz="9600" dirty="0"/>
              <a:t>হযরত </a:t>
            </a:r>
            <a:r>
              <a:rPr lang="bn-BD" sz="9600" dirty="0" smtClean="0"/>
              <a:t>আইহাম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25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২৯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আইহাম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আফনাদ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74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৩০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আফনাদ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আইছার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16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৩১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আইছার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আইছার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42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৩২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আইছার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যিশান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629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৩৩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যিশান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আইযি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17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৩৪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আইযি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ইরাওয়া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25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৩৫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ইরাওয়া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ইয়ালহান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17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৩৬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ইয়ালহান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ইয়াহজিন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936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৩৭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ইয়াহজিন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ইয়াসরিবি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0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২য় প্রজন্ম </a:t>
            </a:r>
            <a:br>
              <a:rPr lang="bn-BD" sz="9600" dirty="0" smtClean="0"/>
            </a:br>
            <a:r>
              <a:rPr lang="bn-BD" sz="9600" dirty="0" smtClean="0"/>
              <a:t>হযরত শীস (আঃ)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আনস</a:t>
            </a:r>
            <a:r>
              <a:rPr lang="bn-BD" sz="9600" dirty="0"/>
              <a:t>,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৩৮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ইয়াসরিবি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সানবার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69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৩৯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সানবার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হামদান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072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৪০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হামদান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আদ দাহা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071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৪১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আদ </a:t>
            </a:r>
            <a:r>
              <a:rPr lang="bn-BD" sz="9600" dirty="0" smtClean="0"/>
              <a:t>দাহা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উবাইদ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84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৪২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উবাইদ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আবকার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905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৪৩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আবকার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আ”য়েফ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3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৪৪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আ”য়েফ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মাখি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798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৪৫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মাখি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নাহিস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388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৪৬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নাহিস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জাহিম,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417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৪৭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জাহিম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তাবিখ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৩য়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আনস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কিনান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৪৮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তাবিখ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ইয়াদলাফ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62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৪৯</a:t>
            </a:r>
            <a:r>
              <a:rPr lang="bn-BD" sz="9600" dirty="0" smtClean="0"/>
              <a:t>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ইয়াদলাফ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বালদাস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173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৫০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বালদাস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হিযা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51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৫১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হিযা</a:t>
            </a:r>
            <a:r>
              <a:rPr lang="en-US" sz="9600" dirty="0" smtClean="0"/>
              <a:t>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নাসিদ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9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৫২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নাসিদ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আওয়ান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836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৫৩ তম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আওয়ান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ওবাই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819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৫৪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ওবাই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কামওয়াল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44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৫৫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কামওয়াল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বুয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412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৫৬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বুয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আওয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323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৫৭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আওয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সালামান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7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৪র্থ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কিনান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মালহালিল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৫৮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সালামান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হুমাইসা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834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৫৯ তম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হুমাইসা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আওয়াদ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78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৬০ তম</a:t>
            </a:r>
            <a:r>
              <a:rPr lang="bn-BD" sz="9600" dirty="0" smtClean="0"/>
              <a:t> প্রজন্ম জন্ম খ্রীঃপূর্ব ১২২</a:t>
            </a:r>
            <a:br>
              <a:rPr lang="bn-BD" sz="9600" dirty="0" smtClean="0"/>
            </a:br>
            <a:r>
              <a:rPr lang="bn-BD" sz="9600" dirty="0" smtClean="0"/>
              <a:t>হযরত আওয়াদ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আদনান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059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৬১ তম</a:t>
            </a:r>
            <a:r>
              <a:rPr lang="bn-BD" sz="9600" dirty="0" smtClean="0"/>
              <a:t> প্রজন্ম জন্ম খ্রীঃপূর্ব ৮৯</a:t>
            </a:r>
            <a:br>
              <a:rPr lang="bn-BD" sz="9600" dirty="0" smtClean="0"/>
            </a:br>
            <a:r>
              <a:rPr lang="bn-BD" sz="9600" dirty="0" smtClean="0"/>
              <a:t>হযরত আদনান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মা’দ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633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৬২ তম প্রজন্ম জন্ম খ্রীঃপূর্ব ৫৬</a:t>
            </a:r>
            <a:br>
              <a:rPr lang="bn-BD" sz="9600" dirty="0" smtClean="0"/>
            </a:br>
            <a:r>
              <a:rPr lang="bn-BD" sz="9600" dirty="0" smtClean="0"/>
              <a:t>হযরত মা’দ এর পুত্র 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নিজার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49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৬৩ তম</a:t>
            </a:r>
            <a:r>
              <a:rPr lang="bn-BD" sz="9600" dirty="0" smtClean="0"/>
              <a:t> প্রজন্ম জন্ম খ্রীঃপূর্ব ২৩</a:t>
            </a:r>
            <a:br>
              <a:rPr lang="bn-BD" sz="9600" dirty="0" smtClean="0"/>
            </a:br>
            <a:r>
              <a:rPr lang="bn-BD" sz="9600" dirty="0" smtClean="0"/>
              <a:t>হযরত নিজার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মুদার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264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৬৪ তম</a:t>
            </a:r>
            <a:r>
              <a:rPr lang="bn-BD" sz="9600" dirty="0" smtClean="0"/>
              <a:t> প্রজন্ম জন্ম ১০ খ্রীঃ </a:t>
            </a:r>
            <a:br>
              <a:rPr lang="bn-BD" sz="9600" dirty="0" smtClean="0"/>
            </a:br>
            <a:r>
              <a:rPr lang="bn-BD" sz="9600" dirty="0" smtClean="0"/>
              <a:t>হযরত মুদার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ইলিয়াস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79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৬৫ তম প্রজন্ম জন্ম ৪৩ খ্রীঃ</a:t>
            </a:r>
            <a:br>
              <a:rPr lang="bn-BD" sz="9600" dirty="0" smtClean="0"/>
            </a:br>
            <a:r>
              <a:rPr lang="bn-BD" sz="9600" dirty="0" smtClean="0"/>
              <a:t>হযরত ইলাস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মুদরাইকা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399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৬৬ তম</a:t>
            </a:r>
            <a:r>
              <a:rPr lang="bn-BD" sz="9600" dirty="0" smtClean="0"/>
              <a:t> প্রজন্ম জন্ম ৭৬ খ্রীঃ</a:t>
            </a:r>
            <a:br>
              <a:rPr lang="bn-BD" sz="9600" dirty="0" smtClean="0"/>
            </a:br>
            <a:r>
              <a:rPr lang="bn-BD" sz="9600" dirty="0" smtClean="0"/>
              <a:t>হযরত মুদরাইকা এর পুত্র </a:t>
            </a:r>
            <a:br>
              <a:rPr lang="bn-BD" sz="9600" dirty="0" smtClean="0"/>
            </a:br>
            <a:r>
              <a:rPr lang="bn-BD" sz="9600" dirty="0" smtClean="0"/>
              <a:t>হযরত খুজাইমাহ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09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৬৭ তম</a:t>
            </a:r>
            <a:r>
              <a:rPr lang="bn-BD" sz="9600" dirty="0" smtClean="0"/>
              <a:t> প্রজন্ম জন্ম ১০৯ খ্রীঃ</a:t>
            </a:r>
            <a:br>
              <a:rPr lang="bn-BD" sz="9600" dirty="0" smtClean="0"/>
            </a:br>
            <a:r>
              <a:rPr lang="bn-BD" sz="9600" dirty="0" smtClean="0"/>
              <a:t>হযরত খুজাইমা এর পুত্র </a:t>
            </a:r>
            <a:br>
              <a:rPr lang="bn-BD" sz="9600" dirty="0" smtClean="0"/>
            </a:br>
            <a:r>
              <a:rPr lang="bn-BD" sz="9600" dirty="0" smtClean="0"/>
              <a:t>হযরত কিনানাহ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7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৫ম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মালহালিল </a:t>
            </a:r>
            <a:r>
              <a:rPr lang="bn-BD" sz="9600" dirty="0" smtClean="0"/>
              <a:t>এর পুত্র</a:t>
            </a:r>
            <a:br>
              <a:rPr lang="bn-BD" sz="9600" dirty="0" smtClean="0"/>
            </a:br>
            <a:r>
              <a:rPr lang="bn-BD" sz="9600" dirty="0" smtClean="0"/>
              <a:t> </a:t>
            </a:r>
            <a:r>
              <a:rPr lang="bn-BD" sz="9600" dirty="0"/>
              <a:t>হযরত ইয়ারিদ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৬৮ তম</a:t>
            </a:r>
            <a:r>
              <a:rPr lang="bn-BD" sz="9600" dirty="0" smtClean="0"/>
              <a:t> প্রজন্ম জন্ম ১৪২ খ্রীঃ</a:t>
            </a:r>
            <a:br>
              <a:rPr lang="bn-BD" sz="9600" dirty="0" smtClean="0"/>
            </a:br>
            <a:r>
              <a:rPr lang="bn-BD" sz="9600" dirty="0" smtClean="0"/>
              <a:t>হযরত কিনান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আননাদর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791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৬৯ তম</a:t>
            </a:r>
            <a:r>
              <a:rPr lang="bn-BD" sz="9600" dirty="0" smtClean="0"/>
              <a:t> প্রজন্ম জন্ম ১৭৫ খ্রীঃ</a:t>
            </a:r>
            <a:br>
              <a:rPr lang="bn-BD" sz="9600" dirty="0" smtClean="0"/>
            </a:br>
            <a:r>
              <a:rPr lang="bn-BD" sz="9600" dirty="0" smtClean="0"/>
              <a:t>হযরত আননাদর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মালিক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319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৭০ তম</a:t>
            </a:r>
            <a:r>
              <a:rPr lang="bn-BD" sz="9600" dirty="0" smtClean="0"/>
              <a:t> প্রজন্ম জন্ম ২০৮ খ্রীঃ</a:t>
            </a:r>
            <a:br>
              <a:rPr lang="bn-BD" sz="9600" dirty="0" smtClean="0"/>
            </a:br>
            <a:r>
              <a:rPr lang="bn-BD" sz="9600" dirty="0" smtClean="0"/>
              <a:t>হযরত মালিক এর পুত্র </a:t>
            </a:r>
            <a:br>
              <a:rPr lang="bn-BD" sz="9600" dirty="0" smtClean="0"/>
            </a:br>
            <a:r>
              <a:rPr lang="bn-BD" sz="9600" dirty="0" smtClean="0"/>
              <a:t>হযরত ফিহর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510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৭১ তম</a:t>
            </a:r>
            <a:r>
              <a:rPr lang="bn-BD" sz="9600" dirty="0" smtClean="0"/>
              <a:t> প্রজন্ম জন্ম ২৪১ খ্রীঃ </a:t>
            </a:r>
            <a:br>
              <a:rPr lang="bn-BD" sz="9600" dirty="0" smtClean="0"/>
            </a:br>
            <a:r>
              <a:rPr lang="bn-BD" sz="9600" dirty="0" smtClean="0"/>
              <a:t>হযরত ফাহর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গালিব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655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৭২ তম</a:t>
            </a:r>
            <a:r>
              <a:rPr lang="bn-BD" sz="9600" dirty="0" smtClean="0"/>
              <a:t> প্রজন্ম জন্ম ২৭৪ খ্রীঃ</a:t>
            </a:r>
            <a:br>
              <a:rPr lang="bn-BD" sz="9600" dirty="0" smtClean="0"/>
            </a:br>
            <a:r>
              <a:rPr lang="bn-BD" sz="9600" dirty="0" smtClean="0"/>
              <a:t>হযরত গালিব এর পুত্র </a:t>
            </a:r>
            <a:br>
              <a:rPr lang="bn-BD" sz="9600" dirty="0" smtClean="0"/>
            </a:br>
            <a:r>
              <a:rPr lang="bn-BD" sz="9600" dirty="0" smtClean="0"/>
              <a:t>হযরত লু’আহ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917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৭৩ তম</a:t>
            </a:r>
            <a:r>
              <a:rPr lang="bn-BD" sz="9600" dirty="0" smtClean="0"/>
              <a:t> প্রজন্ম জন্ম ৩০৭ খ্রীঃ</a:t>
            </a:r>
            <a:br>
              <a:rPr lang="bn-BD" sz="9600" dirty="0" smtClean="0"/>
            </a:br>
            <a:r>
              <a:rPr lang="bn-BD" sz="9600" dirty="0" smtClean="0"/>
              <a:t>হযরত লুই এর পুত্র  </a:t>
            </a:r>
            <a:br>
              <a:rPr lang="bn-BD" sz="9600" dirty="0" smtClean="0"/>
            </a:br>
            <a:r>
              <a:rPr lang="bn-BD" sz="9600" dirty="0" smtClean="0"/>
              <a:t>হযরত কায়াব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869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৭৪ তম</a:t>
            </a:r>
            <a:r>
              <a:rPr lang="bn-BD" sz="9600" dirty="0" smtClean="0"/>
              <a:t> প্রজন্ম জন্ম ৩৪০ খ্রীঃ</a:t>
            </a:r>
            <a:br>
              <a:rPr lang="bn-BD" sz="9600" dirty="0" smtClean="0"/>
            </a:br>
            <a:r>
              <a:rPr lang="bn-BD" sz="9600" dirty="0" smtClean="0"/>
              <a:t>হযরত কা’ব এর পুত্র </a:t>
            </a:r>
            <a:br>
              <a:rPr lang="bn-BD" sz="9600" dirty="0" smtClean="0"/>
            </a:br>
            <a:r>
              <a:rPr lang="bn-BD" sz="9600" dirty="0" smtClean="0"/>
              <a:t>হযরত মুররাহ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768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৭৫ তম</a:t>
            </a:r>
            <a:r>
              <a:rPr lang="bn-BD" sz="9600" dirty="0" smtClean="0"/>
              <a:t> প্রজন্ম জন্ম ৩৭৩ খ্রীঃ</a:t>
            </a:r>
            <a:br>
              <a:rPr lang="bn-BD" sz="9600" dirty="0" smtClean="0"/>
            </a:br>
            <a:r>
              <a:rPr lang="bn-BD" sz="9600" dirty="0" smtClean="0"/>
              <a:t>হযরত মুরাহ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কিলাব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585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৭৬ তম</a:t>
            </a:r>
            <a:r>
              <a:rPr lang="bn-BD" sz="9600" dirty="0" smtClean="0"/>
              <a:t> প্রজন্ম জন্ম ৪০৬ খ্রীঃ</a:t>
            </a:r>
            <a:br>
              <a:rPr lang="bn-BD" sz="9600" dirty="0" smtClean="0"/>
            </a:br>
            <a:r>
              <a:rPr lang="bn-BD" sz="9600" dirty="0" smtClean="0"/>
              <a:t>হযরত কিলাব এর পুত্র </a:t>
            </a:r>
            <a:br>
              <a:rPr lang="bn-BD" sz="9600" dirty="0" smtClean="0"/>
            </a:br>
            <a:r>
              <a:rPr lang="bn-BD" sz="9600" dirty="0" smtClean="0"/>
              <a:t>হযরত কুছাই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663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৭৭ তম</a:t>
            </a:r>
            <a:r>
              <a:rPr lang="bn-BD" sz="9600" dirty="0" smtClean="0"/>
              <a:t> প্রজন্ম জন্ম ৪৩৯ খ্রীঃ </a:t>
            </a:r>
            <a:br>
              <a:rPr lang="bn-BD" sz="9600" dirty="0" smtClean="0"/>
            </a:br>
            <a:r>
              <a:rPr lang="bn-BD" sz="9600" dirty="0" smtClean="0"/>
              <a:t>হযরত কুছাই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আব্দ </a:t>
            </a:r>
            <a:r>
              <a:rPr lang="bn-BD" sz="9600" dirty="0" smtClean="0"/>
              <a:t>মানাফ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7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৬ষ্ঠ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ইয়ারিদ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ঈদ্রীস (</a:t>
            </a:r>
            <a:r>
              <a:rPr lang="bn-BD" sz="9600" dirty="0" smtClean="0"/>
              <a:t>আঃ)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858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৭৮ তম</a:t>
            </a:r>
            <a:r>
              <a:rPr lang="bn-BD" sz="9600" dirty="0" smtClean="0"/>
              <a:t> প্রজন্ম জন্ম ৪৬৪ খ্রীঃ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আব্দ </a:t>
            </a:r>
            <a:r>
              <a:rPr lang="bn-BD" sz="9600" dirty="0" smtClean="0"/>
              <a:t>মানাফ এর পুত্র </a:t>
            </a:r>
            <a:r>
              <a:rPr lang="bn-BD" sz="9600" dirty="0"/>
              <a:t>হযরত </a:t>
            </a:r>
            <a:r>
              <a:rPr lang="bn-BD" sz="9600" dirty="0" smtClean="0"/>
              <a:t>হাশিম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407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৭৯ তম</a:t>
            </a:r>
            <a:r>
              <a:rPr lang="bn-BD" sz="9600" dirty="0" smtClean="0"/>
              <a:t> প্রজন্ম জন্ম ৪৯৭ খ্রীঃ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 smtClean="0"/>
              <a:t>হাসিম </a:t>
            </a:r>
            <a:r>
              <a:rPr lang="bn-BD" sz="9600" dirty="0" smtClean="0"/>
              <a:t>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আব্দুল মোত্তালিব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664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৮০ তম</a:t>
            </a:r>
            <a:r>
              <a:rPr lang="bn-BD" sz="9600" dirty="0" smtClean="0"/>
              <a:t> প্রজন্ম জন্ম ৫৪৫ খ্রীঃ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আব্দুল </a:t>
            </a:r>
            <a:r>
              <a:rPr lang="bn-BD" sz="9600" dirty="0" smtClean="0"/>
              <a:t>মোত্তালিব এর পুত্র </a:t>
            </a:r>
            <a:r>
              <a:rPr lang="bn-BD" sz="9600" dirty="0"/>
              <a:t>হযরত আব্দুল্লাহ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762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 smtClean="0"/>
              <a:t>৮১ তম</a:t>
            </a:r>
            <a:r>
              <a:rPr lang="bn-BD" sz="9600" dirty="0" smtClean="0"/>
              <a:t> প্রজন্ম জন্ম ৫৭০ খ্রীঃ</a:t>
            </a:r>
            <a:br>
              <a:rPr lang="bn-BD" sz="9600" dirty="0" smtClean="0"/>
            </a:br>
            <a:r>
              <a:rPr lang="bn-BD" sz="9600" dirty="0" smtClean="0"/>
              <a:t>হযরত আব্দুল্লাহ এর পুত্র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মুহাম্মদ মোস্তফা (সাঃ)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5045529"/>
          </a:xfrm>
        </p:spPr>
        <p:txBody>
          <a:bodyPr>
            <a:noAutofit/>
          </a:bodyPr>
          <a:lstStyle/>
          <a:p>
            <a:r>
              <a:rPr lang="bn-BD" sz="9600" dirty="0"/>
              <a:t>৭</a:t>
            </a:r>
            <a:r>
              <a:rPr lang="bn-BD" sz="9600" dirty="0" smtClean="0"/>
              <a:t>ম</a:t>
            </a:r>
            <a:r>
              <a:rPr lang="bn-BD" sz="9600" dirty="0" smtClean="0"/>
              <a:t> প্রজন্ম </a:t>
            </a:r>
            <a:br>
              <a:rPr lang="bn-BD" sz="9600" dirty="0" smtClean="0"/>
            </a:br>
            <a:r>
              <a:rPr lang="bn-BD" sz="9600" dirty="0" smtClean="0"/>
              <a:t>হযরত </a:t>
            </a:r>
            <a:r>
              <a:rPr lang="bn-BD" sz="9600" dirty="0"/>
              <a:t>ঈদ্রীস (</a:t>
            </a:r>
            <a:r>
              <a:rPr lang="bn-BD" sz="9600" dirty="0" smtClean="0"/>
              <a:t>আঃ) এর পুত্র </a:t>
            </a:r>
            <a:r>
              <a:rPr lang="bn-BD" sz="9600" dirty="0"/>
              <a:t>হযরত মাতু সালিখ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37" y="6089650"/>
            <a:ext cx="619125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3175" y="6227762"/>
            <a:ext cx="20288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1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306</Words>
  <Application>Microsoft Office PowerPoint</Application>
  <PresentationFormat>Widescreen</PresentationFormat>
  <Paragraphs>83</Paragraphs>
  <Slides>83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8" baseType="lpstr">
      <vt:lpstr>Arial</vt:lpstr>
      <vt:lpstr>Calibri</vt:lpstr>
      <vt:lpstr>Calibri Light</vt:lpstr>
      <vt:lpstr>Vrinda</vt:lpstr>
      <vt:lpstr>Office Theme</vt:lpstr>
      <vt:lpstr>হযরত আদম (আঃ) থেকে  হযরত মুহাম্মদ মোস্তফা (সাঃ)  পর্যন্ত বংশানুক্রম</vt:lpstr>
      <vt:lpstr>প্রথম মানব  হযরত আদম (আঃ)</vt:lpstr>
      <vt:lpstr>১ম প্রজন্ম  হযরত আদম (আঃ) এর পুত্র হযরত শীস (আঃ)</vt:lpstr>
      <vt:lpstr>২য় প্রজন্ম  হযরত শীস (আঃ) এর পুত্র  হযরত আনস,</vt:lpstr>
      <vt:lpstr>৩য় প্রজন্ম  হযরত আনস এর পুত্র  হযরত কিনান</vt:lpstr>
      <vt:lpstr>৪র্থ প্রজন্ম  হযরত কিনান এর পুত্র  হযরত মালহালিল</vt:lpstr>
      <vt:lpstr>৫ম প্রজন্ম  হযরত মালহালিল এর পুত্র  হযরত ইয়ারিদ</vt:lpstr>
      <vt:lpstr>৬ষ্ঠ প্রজন্ম  হযরত ইয়ারিদ এর পুত্র  হযরত ঈদ্রীস (আঃ)</vt:lpstr>
      <vt:lpstr>৭ম প্রজন্ম  হযরত ঈদ্রীস (আঃ) এর পুত্র হযরত মাতু সালিখ</vt:lpstr>
      <vt:lpstr>৮ম প্রজন্ম  হযরত মাতু সালিখ এর পুত্র  হযরত লামিক</vt:lpstr>
      <vt:lpstr>৯ম প্রজন্ম  হযরত লামিক এর পুত্র  হযরত নূহ (আঃ)</vt:lpstr>
      <vt:lpstr>১০ম প্রজন্ম  হযরত নূহ (আঃ) এর পুত্র  হযরত সা’ম</vt:lpstr>
      <vt:lpstr>১১ দশ প্রজন্ম  হযরত সা’ম এর পুত্র  হযরত আফরাহশাদ</vt:lpstr>
      <vt:lpstr>১২ দশ প্রজন্ম  হযরত আফরাহশাদ এর পুত্র হযরত আবীর</vt:lpstr>
      <vt:lpstr>১৩ দশ প্রজন্ম  হযরত আবীর এর পুত্র  হযরত ফাহিয</vt:lpstr>
      <vt:lpstr>১৪ তম প্রজন্ম  হযরত ফাহিয এর পুত্র  হযরত রা’উ</vt:lpstr>
      <vt:lpstr>১৫ তম প্রজন্ম  হযরত রা’উ এর পুত্র  হযরত সারুয</vt:lpstr>
      <vt:lpstr>১৬ তম প্রজন্ম  হযরত সারুয এর পুত্র  হযরত নাহুর</vt:lpstr>
      <vt:lpstr>১৭ তম প্রজন্ম  হযরত নাহুর এর পুত্র  হযরত তারক(আজর)</vt:lpstr>
      <vt:lpstr>১৮তম প্রজন্ম  হযরত তারক এর পুত্র  হযরত ইবরাহিম (আঃ)</vt:lpstr>
      <vt:lpstr>১৯ তম প্রজন্ম  হযরত ইবরাহিম (আঃ) এর পুত্র হযরত ইসমাইল (আঃ)</vt:lpstr>
      <vt:lpstr>২০ তম প্রজন্ম  হযরত ইসমাইল (আঃ), এর পুত্র হযরত হিদার</vt:lpstr>
      <vt:lpstr>২১ তম প্রজন্ম  হযরত হিদার এর পুত্র  হযরত ইরাম,</vt:lpstr>
      <vt:lpstr>২২ তম প্রজন্ম  হযরত ইরাম এর পুত্র  হযরত ইওয়াদ</vt:lpstr>
      <vt:lpstr>২৩ তম প্রজন্ম  হযরত ইওয়াদ এর পুত্র  হযরত মায্যি</vt:lpstr>
      <vt:lpstr>২৪ তম প্রজন্ম  হযরত মায্যি এর পুত্র  হযরত সামি,</vt:lpstr>
      <vt:lpstr>২৫ তম  প্রজন্ম  হযরত সামি, এর পুত্র  হযরত যারিহ</vt:lpstr>
      <vt:lpstr>২৬ তম প্রজন্ম  হযরত যারিহ এর পুত্র  হযরত নাহিস</vt:lpstr>
      <vt:lpstr>২৭ তম প্রজন্ম  হযরত নাহিস এর পুত্র  হযরত মুকাসির</vt:lpstr>
      <vt:lpstr>২৮ তম  প্রজন্ম  হযরত মুকাসির এর পুত্র  হযরত আইহাম</vt:lpstr>
      <vt:lpstr>২৯ তম প্রজন্ম  হযরত আইহাম এর পুত্র  হযরত আফনাদ</vt:lpstr>
      <vt:lpstr>৩০ তম প্রজন্ম  হযরত আফনাদ এর পুত্র  হযরত আইছার</vt:lpstr>
      <vt:lpstr>৩১ তম প্রজন্ম  হযরত আইছার এর পুত্র  হযরত আইছার</vt:lpstr>
      <vt:lpstr>৩২ তম প্রজন্ম  হযরত আইছার এর পুত্র  হযরত যিশান</vt:lpstr>
      <vt:lpstr>৩৩ তম প্রজন্ম  হযরত যিশান এর পুত্র  হযরত আইযি</vt:lpstr>
      <vt:lpstr>৩৪ তম প্রজন্ম  হযরত আইযি এর পুত্র  হযরত ইরাওয়া</vt:lpstr>
      <vt:lpstr>৩৫ তম প্রজন্ম  হযরত ইরাওয়া এর পুত্র  হযরত ইয়ালহান</vt:lpstr>
      <vt:lpstr>৩৬ তম প্রজন্ম  হযরত ইয়ালহান এর পুত্র  হযরত ইয়াহজিন</vt:lpstr>
      <vt:lpstr>৩৭ তম প্রজন্ম  হযরত ইয়াহজিন এর পুত্র  হযরত ইয়াসরিবি</vt:lpstr>
      <vt:lpstr>৩৮ তম প্রজন্ম  হযরত ইয়াসরিবি এর পুত্র  হযরত সানবার</vt:lpstr>
      <vt:lpstr>৩৯ তম প্রজন্ম  হযরত সানবার এর পুত্র  হযরত হামদান</vt:lpstr>
      <vt:lpstr>৪০ তম প্রজন্ম  হযরত হামদান এর পুত্র  হযরত আদ দাহা</vt:lpstr>
      <vt:lpstr>৪১ তম প্রজন্ম  হযরত আদ দাহা এর পুত্র  হযরত উবাইদ</vt:lpstr>
      <vt:lpstr>৪২ তম প্রজন্ম  হযরত উবাইদ এর পুত্র  হযরত আবকার</vt:lpstr>
      <vt:lpstr>৪৩ তম প্রজন্ম  হযরত আবকার এর পুত্র  হযরত আ”য়েফ</vt:lpstr>
      <vt:lpstr>৪৪ তম প্রজন্ম  হযরত আ”য়েফ এর পুত্র  হযরত মাখি</vt:lpstr>
      <vt:lpstr>৪৫ তম প্রজন্ম  হযরত মাখি এর পুত্র  হযরত নাহিস</vt:lpstr>
      <vt:lpstr>৪৬ তম প্রজন্ম  হযরত নাহিস এর পুত্র  হযরত জাহিম,</vt:lpstr>
      <vt:lpstr>৪৭ তম প্রজন্ম  হযরত জাহিম এর পুত্র  হযরত তাবিখ</vt:lpstr>
      <vt:lpstr>৪৮ তম প্রজন্ম  হযরত তাবিখ এর পুত্র  হযরত ইয়াদলাফ</vt:lpstr>
      <vt:lpstr>৪৯ তম প্রজন্ম  হযরত ইয়াদলাফ এর পুত্র  হযরত বালদাস</vt:lpstr>
      <vt:lpstr>৫০ তম প্রজন্ম  হযরত বালদাস এর পুত্র  হযরত হিযা</vt:lpstr>
      <vt:lpstr>৫১ তম প্রজন্ম  হযরত হিযা এর পুত্র  হযরত নাসিদ</vt:lpstr>
      <vt:lpstr>৫২ তম প্রজন্ম  হযরত নাসিদ এর পুত্র  হযরত আওয়ান</vt:lpstr>
      <vt:lpstr>৫৩ তম প্রজন্ম  হযরত আওয়ান এর পুত্র  হযরত ওবাই</vt:lpstr>
      <vt:lpstr>৫৪ তম প্রজন্ম  হযরত ওবাই এর পুত্র  হযরত কামওয়াল</vt:lpstr>
      <vt:lpstr>৫৫ তম প্রজন্ম  হযরত কামওয়াল এর পুত্র  হযরত বুয</vt:lpstr>
      <vt:lpstr>৫৬ তম প্রজন্ম  হযরত বুয এর পুত্র  হযরত আওয</vt:lpstr>
      <vt:lpstr>৫৭ তম প্রজন্ম  হযরত আওয এর পুত্র  হযরত সালামান</vt:lpstr>
      <vt:lpstr>৫৮ তম প্রজন্ম  হযরত সালামান এর পুত্র  হযরত হুমাইসা</vt:lpstr>
      <vt:lpstr>৫৯ তম প্রজন্ম  হযরত হুমাইসা এর পুত্র  হযরত আওয়াদ</vt:lpstr>
      <vt:lpstr>৬০ তম প্রজন্ম জন্ম খ্রীঃপূর্ব ১২২ হযরত আওয়াদ এর পুত্র  হযরত আদনান</vt:lpstr>
      <vt:lpstr>৬১ তম প্রজন্ম জন্ম খ্রীঃপূর্ব ৮৯ হযরত আদনান এর পুত্র  হযরত মা’দ</vt:lpstr>
      <vt:lpstr>৬২ তম প্রজন্ম জন্ম খ্রীঃপূর্ব ৫৬ হযরত মা’দ এর পুত্র   হযরত নিজার</vt:lpstr>
      <vt:lpstr>৬৩ তম প্রজন্ম জন্ম খ্রীঃপূর্ব ২৩ হযরত নিজার এর পুত্র  হযরত মুদার</vt:lpstr>
      <vt:lpstr>৬৪ তম প্রজন্ম জন্ম ১০ খ্রীঃ  হযরত মুদার এর পুত্র  হযরত ইলিয়াস</vt:lpstr>
      <vt:lpstr>৬৫ তম প্রজন্ম জন্ম ৪৩ খ্রীঃ হযরত ইলাস এর পুত্র  হযরত মুদরাইকা</vt:lpstr>
      <vt:lpstr>৬৬ তম প্রজন্ম জন্ম ৭৬ খ্রীঃ হযরত মুদরাইকা এর পুত্র  হযরত খুজাইমাহ</vt:lpstr>
      <vt:lpstr>৬৭ তম প্রজন্ম জন্ম ১০৯ খ্রীঃ হযরত খুজাইমা এর পুত্র  হযরত কিনানাহ</vt:lpstr>
      <vt:lpstr>৬৮ তম প্রজন্ম জন্ম ১৪২ খ্রীঃ হযরত কিনান এর পুত্র  হযরত আননাদর</vt:lpstr>
      <vt:lpstr>৬৯ তম প্রজন্ম জন্ম ১৭৫ খ্রীঃ হযরত আননাদর এর পুত্র  হযরত মালিক</vt:lpstr>
      <vt:lpstr>৭০ তম প্রজন্ম জন্ম ২০৮ খ্রীঃ হযরত মালিক এর পুত্র  হযরত ফিহর</vt:lpstr>
      <vt:lpstr>৭১ তম প্রজন্ম জন্ম ২৪১ খ্রীঃ  হযরত ফাহর এর পুত্র  হযরত গালিব</vt:lpstr>
      <vt:lpstr>৭২ তম প্রজন্ম জন্ম ২৭৪ খ্রীঃ হযরত গালিব এর পুত্র  হযরত লু’আহ</vt:lpstr>
      <vt:lpstr>৭৩ তম প্রজন্ম জন্ম ৩০৭ খ্রীঃ হযরত লুই এর পুত্র   হযরত কায়াব</vt:lpstr>
      <vt:lpstr>৭৪ তম প্রজন্ম জন্ম ৩৪০ খ্রীঃ হযরত কা’ব এর পুত্র  হযরত মুররাহ</vt:lpstr>
      <vt:lpstr>৭৫ তম প্রজন্ম জন্ম ৩৭৩ খ্রীঃ হযরত মুরাহ এর পুত্র  হযরত কিলাব</vt:lpstr>
      <vt:lpstr>৭৬ তম প্রজন্ম জন্ম ৪০৬ খ্রীঃ হযরত কিলাব এর পুত্র  হযরত কুছাই</vt:lpstr>
      <vt:lpstr>৭৭ তম প্রজন্ম জন্ম ৪৩৯ খ্রীঃ  হযরত কুছাই এর পুত্র  হযরত আব্দ মানাফ</vt:lpstr>
      <vt:lpstr>৭৮ তম প্রজন্ম জন্ম ৪৬৪ খ্রীঃ হযরত আব্দ মানাফ এর পুত্র হযরত হাশিম</vt:lpstr>
      <vt:lpstr>৭৯ তম প্রজন্ম জন্ম ৪৯৭ খ্রীঃ হযরত হাসিম এর পুত্র  হযরত আব্দুল মোত্তালিব</vt:lpstr>
      <vt:lpstr>৮০ তম প্রজন্ম জন্ম ৫৪৫ খ্রীঃ হযরত আব্দুল মোত্তালিব এর পুত্র হযরত আব্দুল্লাহ</vt:lpstr>
      <vt:lpstr>৮১ তম প্রজন্ম জন্ম ৫৭০ খ্রীঃ হযরত আব্দুল্লাহ এর পুত্র  হযরত মুহাম্মদ মোস্তফা (সাঃ)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হযরত আদম (আঃ) থেকে  হযরত মুহাম্মদ মোস্তফা (সাঃ)  পর্যন্ত বংশানুক্রম</dc:title>
  <dc:creator>Towhid Thalukder</dc:creator>
  <cp:lastModifiedBy>Towhid Thalukder</cp:lastModifiedBy>
  <cp:revision>20</cp:revision>
  <dcterms:created xsi:type="dcterms:W3CDTF">2021-05-01T09:35:39Z</dcterms:created>
  <dcterms:modified xsi:type="dcterms:W3CDTF">2021-05-01T11:11:03Z</dcterms:modified>
</cp:coreProperties>
</file>