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85" r:id="rId4"/>
    <p:sldId id="260" r:id="rId5"/>
    <p:sldId id="261" r:id="rId6"/>
    <p:sldId id="262" r:id="rId7"/>
    <p:sldId id="263" r:id="rId8"/>
    <p:sldId id="264" r:id="rId9"/>
    <p:sldId id="286" r:id="rId10"/>
    <p:sldId id="287" r:id="rId11"/>
    <p:sldId id="288" r:id="rId12"/>
    <p:sldId id="289" r:id="rId13"/>
    <p:sldId id="290" r:id="rId14"/>
    <p:sldId id="275" r:id="rId15"/>
    <p:sldId id="276" r:id="rId16"/>
    <p:sldId id="291" r:id="rId17"/>
    <p:sldId id="292" r:id="rId18"/>
    <p:sldId id="293" r:id="rId19"/>
    <p:sldId id="294" r:id="rId20"/>
    <p:sldId id="284" r:id="rId21"/>
  </p:sldIdLst>
  <p:sldSz cx="9601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1944" y="-282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AA16E-5D42-4CA3-A161-B03FF7496601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104871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1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0ED4C-F026-4EEB-BDFD-375C0B6A3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C798A-0E38-436F-8681-89F25D1D7F4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27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6012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601" y="6053328"/>
            <a:ext cx="2361895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477110" y="6044184"/>
            <a:ext cx="712409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80310" y="4038600"/>
            <a:ext cx="68008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80310" y="6050037"/>
            <a:ext cx="704088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0010" y="6068699"/>
            <a:ext cx="216027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189663" y="236539"/>
            <a:ext cx="616077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401050" y="228600"/>
            <a:ext cx="88011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860" y="609601"/>
            <a:ext cx="216027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609600"/>
            <a:ext cx="584073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0860" y="6248403"/>
            <a:ext cx="2320290" cy="365125"/>
          </a:xfrm>
        </p:spPr>
        <p:txBody>
          <a:bodyPr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2" y="6248208"/>
            <a:ext cx="58521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401134" y="0"/>
            <a:ext cx="336042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449140" y="609600"/>
            <a:ext cx="24003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449140" y="0"/>
            <a:ext cx="24003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302455" y="138350"/>
            <a:ext cx="533400" cy="256700"/>
          </a:xfrm>
        </p:spPr>
        <p:txBody>
          <a:bodyPr/>
          <a:lstStyle/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80" y="228600"/>
            <a:ext cx="856107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43280" y="1600200"/>
            <a:ext cx="856107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2743200"/>
            <a:ext cx="7479269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6012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6017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440180" y="1600200"/>
            <a:ext cx="816102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1600200"/>
            <a:ext cx="8001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36017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1589567"/>
            <a:ext cx="408051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87146" y="1589567"/>
            <a:ext cx="408051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273050"/>
            <a:ext cx="856107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0080" y="2438400"/>
            <a:ext cx="408051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630" y="2438400"/>
            <a:ext cx="408051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40080" y="1752600"/>
            <a:ext cx="408051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040630" y="1752600"/>
            <a:ext cx="408051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6007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3050"/>
            <a:ext cx="848106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0080" y="1752600"/>
            <a:ext cx="168021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80310" y="1752600"/>
            <a:ext cx="672084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10" y="5486400"/>
            <a:ext cx="76809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601" y="4572000"/>
            <a:ext cx="96012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601" y="4663440"/>
            <a:ext cx="153619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22603" y="4654296"/>
            <a:ext cx="7978597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4648200"/>
            <a:ext cx="768096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20190" y="0"/>
            <a:ext cx="105613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560820" y="6248401"/>
            <a:ext cx="2800350" cy="365125"/>
          </a:xfrm>
        </p:spPr>
        <p:txBody>
          <a:bodyPr rtlCol="0"/>
          <a:lstStyle/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2019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80210" y="6248207"/>
            <a:ext cx="48006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8605" y="0"/>
            <a:ext cx="7962595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0080" y="228600"/>
            <a:ext cx="856107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43280" y="1600200"/>
            <a:ext cx="856107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248401"/>
            <a:ext cx="28003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9E414A-49DA-47FD-A38E-711E7B208D5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0081" y="6248207"/>
            <a:ext cx="569213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6012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6007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20077" y="1280160"/>
            <a:ext cx="898112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6007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5E53AD-0364-4F1E-A084-07175045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 descr="SAVE_20200724_164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" y="0"/>
            <a:ext cx="9901925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0" y="-158591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স্বাগতম </a:t>
            </a:r>
            <a:endParaRPr lang="en-US" sz="48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0" y="0"/>
            <a:ext cx="9601200" cy="990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ক্ষেত্রসমূহঃ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60" name="Picture 3" descr="ba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78547"/>
            <a:ext cx="3836093" cy="199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1" name="Picture 4" descr="ba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539298"/>
            <a:ext cx="3810000" cy="218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5" descr="ba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93" y="2217322"/>
            <a:ext cx="3917207" cy="189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03" name="Rounded Rectangle 8"/>
          <p:cNvSpPr/>
          <p:nvPr/>
        </p:nvSpPr>
        <p:spPr>
          <a:xfrm>
            <a:off x="1447800" y="990600"/>
            <a:ext cx="6705600" cy="914400"/>
          </a:xfrm>
          <a:prstGeom prst="roundRect">
            <a:avLst>
              <a:gd name="adj" fmla="val 478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মাটির হাড়ি-পাতিল তৈরি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0" y="0"/>
            <a:ext cx="9601200" cy="990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ক্ষেত্রসমূহঃ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60" name="Picture 3" descr="ba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5" y="2178547"/>
            <a:ext cx="3523983" cy="199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1" name="Picture 4" descr="ba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576459"/>
            <a:ext cx="3810000" cy="211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5" descr="ba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281" y="2217322"/>
            <a:ext cx="3233830" cy="189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03" name="Rounded Rectangle 8"/>
          <p:cNvSpPr/>
          <p:nvPr/>
        </p:nvSpPr>
        <p:spPr>
          <a:xfrm>
            <a:off x="1447800" y="990600"/>
            <a:ext cx="6705600" cy="914400"/>
          </a:xfrm>
          <a:prstGeom prst="roundRect">
            <a:avLst>
              <a:gd name="adj" fmla="val 478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গবাদি পশু ও মুরগি পালন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0" y="0"/>
            <a:ext cx="9601200" cy="990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ক্ষেত্রসমূহঃ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60" name="Picture 3" descr="ba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4" y="2178547"/>
            <a:ext cx="3551536" cy="199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1" name="Picture 4" descr="ba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542981"/>
            <a:ext cx="3810000" cy="218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5" descr="ba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93" y="2226815"/>
            <a:ext cx="3917207" cy="187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03" name="Rounded Rectangle 8"/>
          <p:cNvSpPr/>
          <p:nvPr/>
        </p:nvSpPr>
        <p:spPr>
          <a:xfrm>
            <a:off x="1447800" y="990600"/>
            <a:ext cx="6705600" cy="914400"/>
          </a:xfrm>
          <a:prstGeom prst="roundRect">
            <a:avLst>
              <a:gd name="adj" fmla="val 478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ফুলের চাষ ও নার্সারী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0" y="0"/>
            <a:ext cx="9601200" cy="990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ক্ষেত্রসমূহঃ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60" name="Picture 3" descr="ba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3048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5" descr="bas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1981199"/>
            <a:ext cx="304799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ba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1986642"/>
            <a:ext cx="3047999" cy="17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bas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6831"/>
            <a:ext cx="3048000" cy="175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bas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756" y="4495800"/>
            <a:ext cx="2633688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bas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1" y="4529359"/>
            <a:ext cx="3047999" cy="168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1"/>
          <p:cNvSpPr txBox="1"/>
          <p:nvPr/>
        </p:nvSpPr>
        <p:spPr>
          <a:xfrm>
            <a:off x="457200" y="838200"/>
            <a:ext cx="8686800" cy="544764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জোড়ায় কাজঃ</a:t>
            </a:r>
          </a:p>
          <a:p>
            <a:endParaRPr lang="en-US" sz="6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endParaRPr lang="en-US" sz="4000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endParaRPr lang="en-US" sz="4000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১০ টি আত্মকর্মসংস্থানের ক্ষেত্র 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লেখো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GB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endParaRPr lang="en-US" sz="40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94" name="Picture 2" descr="C:\Users\Shahidul Dada\Desktop\ধন্যবাদ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331486" cy="2833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/>
          <p:cNvSpPr txBox="1"/>
          <p:nvPr/>
        </p:nvSpPr>
        <p:spPr>
          <a:xfrm>
            <a:off x="0" y="1595021"/>
            <a:ext cx="96012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কটি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দেশের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কর্মক্ষম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জনসংখ্যার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সিংহভাগই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নিয়োজিত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বাংলাদেশেও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এ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জনসংখ্যার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পরিমান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শতকরা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60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ভাগের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কাছাকাছি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একটু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গভীরভাবে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চিন্তা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করলে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প্রচুর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উপার্জনের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পথ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সুগম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দেয়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অনেক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ক্ষেত্রে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চাকরির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চেয়ে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অধিক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পরিমান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উপার্জন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r>
              <a:rPr lang="bn-IN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সর্বোপরি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বর্তমান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যুবসমাজের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একটি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জরুরী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একটি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স্বাধীন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 আত্মকর্মসংস্থানের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শহরমুখী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জনস্রোত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নিয়ন্ত্রন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গ্রামীণ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অর্থনীতির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উন্নতি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নিশ্চিত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আত্মকর্মসংস্থানের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যুব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দেশপ্রেমে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উদ্বুদ্ধ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48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4800" b="1" u="sng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7337"/>
            <a:ext cx="9601200" cy="11079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</a:t>
            </a:r>
            <a:r>
              <a:rPr lang="en-US" sz="6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প্রয়োজনীয়তাঃ</a:t>
            </a:r>
            <a:endParaRPr lang="en-US" sz="6600" b="1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/>
          <p:cNvSpPr txBox="1"/>
          <p:nvPr/>
        </p:nvSpPr>
        <p:spPr>
          <a:xfrm>
            <a:off x="0" y="1595021"/>
            <a:ext cx="9601200" cy="674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অতিরিক্ত জনসংখ্যার কর্মসংস্থানের সুযোগ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কাজের সন্ধানে শহরমুখী রোধ করা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পারিবারিক পরিবেশে মহিলাদের কর্মসংস্থানের সুযোগ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বেকারদের প্রশিক্ষণের পর কর্মসংস্থানের সুযোগ 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সামাজিক অপরাধ রোধ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নৈতিকতা ও নিরাপত্তা বজায় রাখা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শান্তি শৃংখলা বজায় রাখা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প্রতারনা রোধ করা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অসীম আয়ের সুযোগ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ব্যক্তিগত কাজের নৈপুন্যতা প্রদর্শনের সুযোগ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নেতৃত্ব বিকাশের  সুযোগ 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কর্মের সন্ধানে বিদেশপাড়ি রোধ করা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7337"/>
            <a:ext cx="9601200" cy="11079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</a:t>
            </a:r>
            <a:r>
              <a:rPr lang="en-US" sz="6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6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সুবিধাঃ</a:t>
            </a:r>
            <a:endParaRPr lang="en-US" sz="6600" b="1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337"/>
            <a:ext cx="960120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9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দলগত কাজ</a:t>
            </a:r>
            <a:endParaRPr lang="en-US" sz="9600" b="1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209800"/>
            <a:ext cx="92202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০৫টি সুবিধা বর্ণনা ক</a:t>
            </a:r>
            <a:r>
              <a:rPr lang="bn-IN" sz="6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রো </a:t>
            </a:r>
            <a:r>
              <a:rPr lang="bn-BD" sz="6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sz="6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337"/>
            <a:ext cx="960120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9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9600" b="1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209800"/>
            <a:ext cx="92202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আর্থসামাজিক উন্নয়নে আত্মকর্মসংস্থানের ০২টি গুরুত্ব </a:t>
            </a:r>
            <a:r>
              <a:rPr lang="bn-IN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লেখো</a:t>
            </a:r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algn="ctr"/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তোমার পছন্দের ০৫টি আত্মকর্মসংস্থানের ক্ষেত্রের নাম ব</a:t>
            </a:r>
            <a:r>
              <a:rPr lang="bn-IN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লো ।</a:t>
            </a:r>
            <a:endParaRPr lang="bn-BD" sz="6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337"/>
            <a:ext cx="960120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9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বাড়ির কাজ</a:t>
            </a:r>
            <a:endParaRPr lang="en-US" sz="9600" b="1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209800"/>
            <a:ext cx="92202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বেকার সমস্যা দূরীকরণে আত্মকর্মসংস্থানের গুরুত্ব বর্ণনা ক</a:t>
            </a:r>
            <a:r>
              <a:rPr lang="bn-IN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রো ।</a:t>
            </a:r>
            <a:endParaRPr lang="bn-BD" sz="6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ounded Rectangle 1"/>
          <p:cNvSpPr/>
          <p:nvPr/>
        </p:nvSpPr>
        <p:spPr>
          <a:xfrm>
            <a:off x="3048000" y="533400"/>
            <a:ext cx="3809470" cy="1371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8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63" name="Picture 2" descr="IMG_20160816_073212_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309" y="2536876"/>
            <a:ext cx="2139289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05" name="Rounded Rectangle 5"/>
          <p:cNvSpPr/>
          <p:nvPr/>
        </p:nvSpPr>
        <p:spPr>
          <a:xfrm>
            <a:off x="4960620" y="2514600"/>
            <a:ext cx="4162985" cy="3570844"/>
          </a:xfrm>
          <a:prstGeom prst="roundRect">
            <a:avLst>
              <a:gd name="adj" fmla="val 705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পাঠঃ</a:t>
            </a:r>
            <a:endParaRPr lang="en-US" sz="3200" b="1" u="sng" dirty="0" smtClean="0">
              <a:solidFill>
                <a:srgbClr val="00B05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শ্রেণি</a:t>
            </a:r>
            <a:r>
              <a:rPr lang="en-US" sz="3200" b="1" dirty="0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   -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নবম</a:t>
            </a:r>
            <a:endParaRPr lang="en-US" sz="3200" b="1" dirty="0" smtClean="0">
              <a:solidFill>
                <a:srgbClr val="00B05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3200" b="1" dirty="0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  - ব্যবসায় উদ্যোগ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অধ্যায়</a:t>
            </a:r>
            <a:r>
              <a:rPr lang="en-US" sz="3200" b="1" dirty="0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 - ৩য় (আত্মকর্মসংস্থান) 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3200" b="1" dirty="0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   - ৪০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মিনিট</a:t>
            </a:r>
            <a:r>
              <a:rPr lang="en-US" sz="3200" b="1" dirty="0" smtClean="0"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048606" name="TextBox 6"/>
          <p:cNvSpPr txBox="1"/>
          <p:nvPr/>
        </p:nvSpPr>
        <p:spPr>
          <a:xfrm>
            <a:off x="240030" y="4724401"/>
            <a:ext cx="416052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শামীমা আক্তার আশা</a:t>
            </a:r>
            <a:endParaRPr lang="en-US" sz="20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সহকারি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bn-IN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প্রাণ-আরএফএল পাবলিক স্কুল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bn-IN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শায়েস্তাগঞ্জ, হবিগঞ্জ</a:t>
            </a:r>
            <a:endParaRPr lang="en-US" sz="2000" b="1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676400"/>
            <a:ext cx="18288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bn-IN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  <p:bldP spid="104860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1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09800"/>
            <a:ext cx="41910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778514"/>
            <a:ext cx="4114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বেকার</a:t>
            </a:r>
            <a:r>
              <a:rPr lang="en-US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কর্ম</a:t>
            </a:r>
            <a:r>
              <a:rPr lang="en-US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নেই</a:t>
            </a:r>
            <a:r>
              <a:rPr lang="en-US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GB" sz="40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800601"/>
            <a:ext cx="4419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যারা নিজের কাজ নিজে তৈরি করে।</a:t>
            </a:r>
            <a:endParaRPr lang="en-GB" sz="40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81" y="2242440"/>
            <a:ext cx="4389119" cy="2376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1137"/>
            <a:ext cx="9601200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ছবি দুটি লক্ষ্য করো</a:t>
            </a:r>
            <a:endParaRPr lang="bn-IN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4728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Quad Arrow Callout 2"/>
          <p:cNvSpPr/>
          <p:nvPr/>
        </p:nvSpPr>
        <p:spPr>
          <a:xfrm>
            <a:off x="914400" y="762000"/>
            <a:ext cx="8039161" cy="5057336"/>
          </a:xfrm>
          <a:prstGeom prst="downArrowCallou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7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"/>
          <p:cNvSpPr txBox="1"/>
          <p:nvPr/>
        </p:nvSpPr>
        <p:spPr>
          <a:xfrm>
            <a:off x="304800" y="2362200"/>
            <a:ext cx="8991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আত্মকর্মসংস্থানের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সংজ্ঞা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alt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বর্ণনা করতে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;</a:t>
            </a:r>
            <a:endParaRPr lang="zh-CN" altLang="en-US" sz="4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আত্মকর্মসংস্থানের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উপযুক্ত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ক্ষেত্রসমূহ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bn-IN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ব্যাখ্যা করতে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;</a:t>
            </a:r>
            <a:endParaRPr lang="zh-CN" altLang="en-US" sz="4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প্রেক্ষিতে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আত্মকর্মসংস্থানের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প্রয়োজনীয়তা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i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4000" b="1" i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"/>
            <a:ext cx="7696200" cy="186204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শিখনফলঃ</a:t>
            </a:r>
            <a:endParaRPr lang="en-US" sz="115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boddimot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19200"/>
            <a:ext cx="1637950" cy="1295400"/>
          </a:xfrm>
          <a:prstGeom prst="rect">
            <a:avLst/>
          </a:prstGeom>
        </p:spPr>
      </p:pic>
      <p:pic>
        <p:nvPicPr>
          <p:cNvPr id="2097153" name="Picture 3" descr="mol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330" y="1246214"/>
            <a:ext cx="1600200" cy="1350682"/>
          </a:xfrm>
          <a:prstGeom prst="rect">
            <a:avLst/>
          </a:prstGeom>
        </p:spPr>
      </p:pic>
      <p:pic>
        <p:nvPicPr>
          <p:cNvPr id="2097154" name="Picture 4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462895"/>
            <a:ext cx="1600200" cy="927573"/>
          </a:xfrm>
          <a:prstGeom prst="rect">
            <a:avLst/>
          </a:prstGeom>
        </p:spPr>
      </p:pic>
      <p:sp>
        <p:nvSpPr>
          <p:cNvPr id="1048588" name="TextBox 5"/>
          <p:cNvSpPr txBox="1"/>
          <p:nvPr/>
        </p:nvSpPr>
        <p:spPr>
          <a:xfrm>
            <a:off x="1600200" y="1"/>
            <a:ext cx="6400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ধারণাঃ </a:t>
            </a:r>
            <a:endParaRPr lang="en-US" sz="60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48589" name="Plus 6"/>
          <p:cNvSpPr/>
          <p:nvPr/>
        </p:nvSpPr>
        <p:spPr>
          <a:xfrm>
            <a:off x="2000250" y="1676400"/>
            <a:ext cx="480060" cy="533400"/>
          </a:xfrm>
          <a:prstGeom prst="mathPlus">
            <a:avLst>
              <a:gd name="adj1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0" name="Plus 10"/>
          <p:cNvSpPr/>
          <p:nvPr/>
        </p:nvSpPr>
        <p:spPr>
          <a:xfrm>
            <a:off x="4400550" y="1676400"/>
            <a:ext cx="480060" cy="533400"/>
          </a:xfrm>
          <a:prstGeom prst="mathPlus">
            <a:avLst>
              <a:gd name="adj1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1" name="Equal 11"/>
          <p:cNvSpPr/>
          <p:nvPr/>
        </p:nvSpPr>
        <p:spPr>
          <a:xfrm>
            <a:off x="6416802" y="1828800"/>
            <a:ext cx="384048" cy="228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592" name="Rounded Rectangle 12"/>
          <p:cNvSpPr/>
          <p:nvPr/>
        </p:nvSpPr>
        <p:spPr>
          <a:xfrm>
            <a:off x="6872068" y="1427872"/>
            <a:ext cx="2729132" cy="1066800"/>
          </a:xfrm>
          <a:prstGeom prst="roundRect">
            <a:avLst>
              <a:gd name="adj" fmla="val 38485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Flowchart: Alternate Process 13"/>
          <p:cNvSpPr/>
          <p:nvPr/>
        </p:nvSpPr>
        <p:spPr>
          <a:xfrm>
            <a:off x="443132" y="2733638"/>
            <a:ext cx="1654988" cy="452694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কর্মঠ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হাত</a:t>
            </a:r>
            <a:endParaRPr lang="en-US" sz="28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48594" name="Flowchart: Alternate Process 14"/>
          <p:cNvSpPr/>
          <p:nvPr/>
        </p:nvSpPr>
        <p:spPr>
          <a:xfrm>
            <a:off x="2711443" y="2743200"/>
            <a:ext cx="1502588" cy="452694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স্বল্প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মূলধন</a:t>
            </a:r>
            <a:endParaRPr lang="en-US" sz="28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48595" name="Flowchart: Alternate Process 15"/>
          <p:cNvSpPr/>
          <p:nvPr/>
        </p:nvSpPr>
        <p:spPr>
          <a:xfrm>
            <a:off x="4937160" y="2747706"/>
            <a:ext cx="1539840" cy="452694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বুদ্ধিমত্তা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28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48596" name="Rounded Rectangle 16"/>
          <p:cNvSpPr/>
          <p:nvPr/>
        </p:nvSpPr>
        <p:spPr>
          <a:xfrm>
            <a:off x="381000" y="3657600"/>
            <a:ext cx="8991600" cy="266700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নিজস্ব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পুঁজি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অথবা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ঋনকৃত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স্বল্প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সম্পদ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মূলধন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নিজস্ব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চিন্তাধারা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বুদ্ধিমত্তা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দক্ষতাকে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লাগিয়ে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নূন্যতম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ঝুঁকি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গ্রহন</a:t>
            </a:r>
            <a:r>
              <a:rPr lang="bn-IN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ণ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প্রচেষ্টায়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জীবিকা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অর্জনের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ব্যবস্থা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গ্রহ</a:t>
            </a:r>
            <a:r>
              <a:rPr lang="bn-IN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ণ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করাকে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আত্মকর্মসংস্থান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আত্মকর্মসংস্থান একটি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স্বাধীন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 </a:t>
            </a:r>
            <a:endParaRPr lang="en-US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1048589" grpId="0" animBg="1"/>
      <p:bldP spid="1048590" grpId="0" animBg="1"/>
      <p:bldP spid="1048591" grpId="0" animBg="1"/>
      <p:bldP spid="1048592" grpId="0" animBg="1"/>
      <p:bldP spid="1048593" grpId="0" animBg="1"/>
      <p:bldP spid="1048594" grpId="0" animBg="1"/>
      <p:bldP spid="1048595" grpId="0" animBg="1"/>
      <p:bldP spid="10485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1"/>
          <p:cNvSpPr txBox="1"/>
          <p:nvPr/>
        </p:nvSpPr>
        <p:spPr>
          <a:xfrm>
            <a:off x="1066800" y="1600200"/>
            <a:ext cx="7467600" cy="14465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u="sng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8800" u="sng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800" u="sng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কাজঃ</a:t>
            </a:r>
            <a:endParaRPr lang="en-US" sz="6000" i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857" y="3429000"/>
            <a:ext cx="809548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bn-BD" sz="6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 বলতে কী বুঝ?</a:t>
            </a:r>
            <a:endParaRPr lang="en-GB" sz="66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0" y="0"/>
            <a:ext cx="9601200" cy="990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ক্ষেত্রসমূহঃ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60" name="Picture 3" descr="ba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57400"/>
            <a:ext cx="3836093" cy="223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1" name="Picture 4" descr="ba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484972"/>
            <a:ext cx="3810000" cy="229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5" descr="ba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93" y="2057400"/>
            <a:ext cx="3917207" cy="221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03" name="Rounded Rectangle 8"/>
          <p:cNvSpPr/>
          <p:nvPr/>
        </p:nvSpPr>
        <p:spPr>
          <a:xfrm>
            <a:off x="1447800" y="990600"/>
            <a:ext cx="6705600" cy="914400"/>
          </a:xfrm>
          <a:prstGeom prst="roundRect">
            <a:avLst>
              <a:gd name="adj" fmla="val 478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বাঁশ</a:t>
            </a:r>
            <a:r>
              <a:rPr lang="en-US" sz="4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বেতের</a:t>
            </a:r>
            <a:r>
              <a:rPr lang="en-US" sz="4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জিনিসপত্র</a:t>
            </a:r>
            <a:r>
              <a:rPr lang="en-US" sz="4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তৈরি</a:t>
            </a:r>
            <a:endParaRPr lang="en-US" sz="4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0" y="0"/>
            <a:ext cx="9601200" cy="990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আত্মকর্মসংস্থানের ক্ষেত্রসমূহঃ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97160" name="Picture 3" descr="ba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95554"/>
            <a:ext cx="3836093" cy="215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1" name="Picture 4" descr="ba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347386"/>
            <a:ext cx="1981200" cy="343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5" descr="ba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514" y="2057400"/>
            <a:ext cx="3484686" cy="221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03" name="Rounded Rectangle 8"/>
          <p:cNvSpPr/>
          <p:nvPr/>
        </p:nvSpPr>
        <p:spPr>
          <a:xfrm>
            <a:off x="1447800" y="990600"/>
            <a:ext cx="6705600" cy="914400"/>
          </a:xfrm>
          <a:prstGeom prst="roundRect">
            <a:avLst>
              <a:gd name="adj" fmla="val 478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পাটের জিসনিপত্র তৈরি</a:t>
            </a:r>
            <a:endParaRPr lang="en-US" sz="4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</TotalTime>
  <Words>360</Words>
  <Application>Microsoft Office PowerPoint</Application>
  <PresentationFormat>Custom</PresentationFormat>
  <Paragraphs>69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Dada</dc:creator>
  <cp:lastModifiedBy>hp</cp:lastModifiedBy>
  <cp:revision>17</cp:revision>
  <dcterms:created xsi:type="dcterms:W3CDTF">2020-08-15T20:58:32Z</dcterms:created>
  <dcterms:modified xsi:type="dcterms:W3CDTF">2021-06-13T10:30:42Z</dcterms:modified>
</cp:coreProperties>
</file>