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4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4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4023C-37B4-4017-B9C3-329A4252872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1AB8-D41C-4FAA-974D-0A70DDA1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430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sphere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sz="107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70C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3886200" cy="411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2286000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মোঃসৈয়দুজ্জামান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প্রভাষক,অর্থনীতি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1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ashHorz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800600" cy="5715000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স্বাথ্যের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না,তাকে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0"/>
            <a:ext cx="4495800" cy="5715000"/>
          </a:xfrm>
        </p:spPr>
      </p:pic>
    </p:spTree>
    <p:extLst>
      <p:ext uri="{BB962C8B-B14F-4D97-AF65-F5344CB8AC3E}">
        <p14:creationId xmlns:p14="http://schemas.microsoft.com/office/powerpoint/2010/main" val="19807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অবিকৃত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পুষ্টিমান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রক্ষায়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5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lgConfetti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মৌসুমে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খাদ্যকে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বিবেচনায়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প্রাপত্যা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আর্দ্রতা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মুক্তকরণ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মিশানো,দীর্ঘদিন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ব্যবহার,খাদ্যের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মুক্তকরণ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narVert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মৌলিক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উপাদান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সমূহঃ-কার্বোহাইড্রেড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শর্করা,প্রোটিন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আমিষ,ফ্যাট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তেল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জাতীয়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খাবার,খনিজ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পানি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8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6" y="0"/>
            <a:ext cx="9144000" cy="1143000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বর্তমানে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বাংলাদেশে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বিশাল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জনসংখ্যার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চাহিদার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তুলনায়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যোগান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অপ্রতুল।তাছাড়া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বিগত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কয়েক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বছর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ধরে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বিভিন্ন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খাদ্যের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দাম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বেড়েই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চলেছে।এর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সাথে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সংযুক্ত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স্থানান্তরের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ক্ষেত্রে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পরিবহনে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সমস্যা</a:t>
            </a:r>
            <a:r>
              <a:rPr lang="en-US" dirty="0" smtClean="0">
                <a:solidFill>
                  <a:srgbClr val="00B050"/>
                </a:solidFill>
              </a:rPr>
              <a:t>। এ </a:t>
            </a:r>
            <a:r>
              <a:rPr lang="en-US" dirty="0" err="1" smtClean="0">
                <a:solidFill>
                  <a:srgbClr val="00B050"/>
                </a:solidFill>
              </a:rPr>
              <a:t>পরিস্থিতিতে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ভেজাল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উৎপাদন,বিক্রয়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পরিবেশন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একটি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লাভ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জনক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ব্যবসায়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পরিনিত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হয়েছে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7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pct50">
            <a:fgClr>
              <a:schemeClr val="accent1"/>
            </a:fgClr>
            <a:bgClr>
              <a:schemeClr val="bg2">
                <a:lumMod val="90000"/>
              </a:schemeClr>
            </a:bgClr>
          </a:patt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ভেজালমক্তকরণে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করণীয়সমূহঃ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wdDnDi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জনগণকে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হবে।আইন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প্রনয়ন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জনগণকে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234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NikoshBAN</vt:lpstr>
      <vt:lpstr>Office Theme</vt:lpstr>
      <vt:lpstr>স্বাগতম </vt:lpstr>
      <vt:lpstr>শিক্ষক পরিচিতি </vt:lpstr>
      <vt:lpstr>নিরাপদ খাদ্য</vt:lpstr>
      <vt:lpstr>নিরাপদ খাদ্যের গুরুত্ব </vt:lpstr>
      <vt:lpstr>নিরাপদ খাদ্যের গুরুত্ব  </vt:lpstr>
      <vt:lpstr>খাদ্য ভেজাল মুক্তকরণ </vt:lpstr>
      <vt:lpstr>খাদ্য ভেজাল মুক্তকরণ </vt:lpstr>
      <vt:lpstr>খাদ্য ভেজালে বাংলাদেশ  </vt:lpstr>
      <vt:lpstr>বাংলাদেশে খাদ্য ভেজালমক্তকরণে করণীয়সমূহঃ- 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এল৭ </dc:title>
  <dc:creator>personal</dc:creator>
  <cp:lastModifiedBy>Azharul Islam</cp:lastModifiedBy>
  <cp:revision>33</cp:revision>
  <dcterms:created xsi:type="dcterms:W3CDTF">2019-12-09T00:52:58Z</dcterms:created>
  <dcterms:modified xsi:type="dcterms:W3CDTF">2021-06-13T04:58:02Z</dcterms:modified>
</cp:coreProperties>
</file>