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67" r:id="rId2"/>
    <p:sldId id="268" r:id="rId3"/>
    <p:sldId id="269" r:id="rId4"/>
    <p:sldId id="270" r:id="rId5"/>
    <p:sldId id="271" r:id="rId6"/>
    <p:sldId id="272" r:id="rId7"/>
    <p:sldId id="287" r:id="rId8"/>
    <p:sldId id="281" r:id="rId9"/>
    <p:sldId id="277" r:id="rId10"/>
    <p:sldId id="282" r:id="rId11"/>
    <p:sldId id="257" r:id="rId12"/>
    <p:sldId id="283" r:id="rId13"/>
    <p:sldId id="284" r:id="rId14"/>
    <p:sldId id="258" r:id="rId15"/>
    <p:sldId id="259" r:id="rId16"/>
    <p:sldId id="286" r:id="rId17"/>
    <p:sldId id="285" r:id="rId18"/>
    <p:sldId id="260" r:id="rId19"/>
    <p:sldId id="261" r:id="rId20"/>
    <p:sldId id="262" r:id="rId21"/>
    <p:sldId id="263" r:id="rId22"/>
    <p:sldId id="264" r:id="rId23"/>
    <p:sldId id="265" r:id="rId24"/>
    <p:sldId id="26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A26C14-03E1-48B8-93D2-7FA5FB8CDBC2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9FFAA0-12C9-4DE7-B8F5-E9A7F7A79B52}">
      <dgm:prSet phldrT="[Text]" custT="1"/>
      <dgm:spPr>
        <a:solidFill>
          <a:srgbClr val="FFC000"/>
        </a:solidFill>
      </dgm:spPr>
      <dgm:t>
        <a:bodyPr/>
        <a:lstStyle/>
        <a:p>
          <a:r>
            <a:rPr lang="bn-BD" sz="6000" b="1" dirty="0" smtClean="0">
              <a:solidFill>
                <a:schemeClr val="tx1"/>
              </a:solidFill>
            </a:rPr>
            <a:t>Tense</a:t>
          </a:r>
          <a:endParaRPr lang="en-US" sz="6000" b="1" dirty="0">
            <a:solidFill>
              <a:schemeClr val="tx1"/>
            </a:solidFill>
          </a:endParaRPr>
        </a:p>
      </dgm:t>
    </dgm:pt>
    <dgm:pt modelId="{6BB221E0-D674-4358-AFB7-13D830B59DC5}" type="parTrans" cxnId="{4D299B4B-760A-4562-9A86-6856F67E24F9}">
      <dgm:prSet/>
      <dgm:spPr/>
      <dgm:t>
        <a:bodyPr/>
        <a:lstStyle/>
        <a:p>
          <a:endParaRPr lang="en-US"/>
        </a:p>
      </dgm:t>
    </dgm:pt>
    <dgm:pt modelId="{198CD098-FF8B-4A42-9BAF-BDA8F0736CBD}" type="sibTrans" cxnId="{4D299B4B-760A-4562-9A86-6856F67E24F9}">
      <dgm:prSet/>
      <dgm:spPr/>
      <dgm:t>
        <a:bodyPr/>
        <a:lstStyle/>
        <a:p>
          <a:endParaRPr lang="en-US"/>
        </a:p>
      </dgm:t>
    </dgm:pt>
    <dgm:pt modelId="{8729AF91-E4C1-46BE-A363-2718AFB962E8}">
      <dgm:prSet phldrT="[Text]"/>
      <dgm:spPr>
        <a:solidFill>
          <a:srgbClr val="FFC000"/>
        </a:solidFill>
      </dgm:spPr>
      <dgm:t>
        <a:bodyPr/>
        <a:lstStyle/>
        <a:p>
          <a:r>
            <a:rPr lang="bn-BD" b="1" dirty="0" smtClean="0">
              <a:solidFill>
                <a:schemeClr val="tx1"/>
              </a:solidFill>
            </a:rPr>
            <a:t>Present</a:t>
          </a:r>
          <a:endParaRPr lang="en-US" b="1" dirty="0">
            <a:solidFill>
              <a:schemeClr val="tx1"/>
            </a:solidFill>
          </a:endParaRPr>
        </a:p>
      </dgm:t>
    </dgm:pt>
    <dgm:pt modelId="{392F11CB-1125-4E67-A548-8277713C357E}" type="parTrans" cxnId="{30945CD1-CAB5-4C7F-8C61-F7EBFBAD1595}">
      <dgm:prSet/>
      <dgm:spPr/>
      <dgm:t>
        <a:bodyPr/>
        <a:lstStyle/>
        <a:p>
          <a:endParaRPr lang="en-US"/>
        </a:p>
      </dgm:t>
    </dgm:pt>
    <dgm:pt modelId="{2CD45A97-6341-43F3-A2DD-6E945B73A76E}" type="sibTrans" cxnId="{30945CD1-CAB5-4C7F-8C61-F7EBFBAD1595}">
      <dgm:prSet/>
      <dgm:spPr/>
      <dgm:t>
        <a:bodyPr/>
        <a:lstStyle/>
        <a:p>
          <a:endParaRPr lang="en-US"/>
        </a:p>
      </dgm:t>
    </dgm:pt>
    <dgm:pt modelId="{F9F4C4A0-663D-40B1-BADD-1025A71F14A2}">
      <dgm:prSet phldrT="[Text]"/>
      <dgm:spPr>
        <a:solidFill>
          <a:srgbClr val="FFC000"/>
        </a:solidFill>
      </dgm:spPr>
      <dgm:t>
        <a:bodyPr/>
        <a:lstStyle/>
        <a:p>
          <a:r>
            <a:rPr lang="bn-BD" b="1" dirty="0" smtClean="0">
              <a:solidFill>
                <a:schemeClr val="tx1"/>
              </a:solidFill>
            </a:rPr>
            <a:t>Future</a:t>
          </a:r>
          <a:endParaRPr lang="en-US" b="1" dirty="0">
            <a:solidFill>
              <a:schemeClr val="tx1"/>
            </a:solidFill>
          </a:endParaRPr>
        </a:p>
      </dgm:t>
    </dgm:pt>
    <dgm:pt modelId="{D35E637F-738A-49A9-B7CC-1970BF7E2323}" type="parTrans" cxnId="{2CB55AC0-A96C-4044-A8DD-7C73DB6F55A7}">
      <dgm:prSet/>
      <dgm:spPr/>
      <dgm:t>
        <a:bodyPr/>
        <a:lstStyle/>
        <a:p>
          <a:endParaRPr lang="en-US"/>
        </a:p>
      </dgm:t>
    </dgm:pt>
    <dgm:pt modelId="{59D83AEF-E804-4C35-A655-7C93AFB02CC9}" type="sibTrans" cxnId="{2CB55AC0-A96C-4044-A8DD-7C73DB6F55A7}">
      <dgm:prSet/>
      <dgm:spPr/>
      <dgm:t>
        <a:bodyPr/>
        <a:lstStyle/>
        <a:p>
          <a:endParaRPr lang="en-US"/>
        </a:p>
      </dgm:t>
    </dgm:pt>
    <dgm:pt modelId="{B7E89A7D-7EBD-4F47-B399-FC92750BA95F}">
      <dgm:prSet/>
      <dgm:spPr>
        <a:solidFill>
          <a:srgbClr val="FF0000"/>
        </a:solidFill>
      </dgm:spPr>
      <dgm:t>
        <a:bodyPr/>
        <a:lstStyle/>
        <a:p>
          <a:r>
            <a:rPr lang="bn-BD" b="1" dirty="0" smtClean="0">
              <a:solidFill>
                <a:schemeClr val="tx1"/>
              </a:solidFill>
            </a:rPr>
            <a:t>Past</a:t>
          </a:r>
          <a:endParaRPr lang="en-US" b="1" dirty="0">
            <a:solidFill>
              <a:schemeClr val="tx1"/>
            </a:solidFill>
          </a:endParaRPr>
        </a:p>
      </dgm:t>
    </dgm:pt>
    <dgm:pt modelId="{B890FC11-09A8-4EBA-B599-0B47FAC3E7CB}" type="parTrans" cxnId="{3B26E111-4875-45F2-8457-441DFB0CF41A}">
      <dgm:prSet/>
      <dgm:spPr/>
      <dgm:t>
        <a:bodyPr/>
        <a:lstStyle/>
        <a:p>
          <a:endParaRPr lang="en-US"/>
        </a:p>
      </dgm:t>
    </dgm:pt>
    <dgm:pt modelId="{2D7955B7-8DC9-435F-B12E-81EC5717EBB1}" type="sibTrans" cxnId="{3B26E111-4875-45F2-8457-441DFB0CF41A}">
      <dgm:prSet/>
      <dgm:spPr/>
      <dgm:t>
        <a:bodyPr/>
        <a:lstStyle/>
        <a:p>
          <a:endParaRPr lang="en-US"/>
        </a:p>
      </dgm:t>
    </dgm:pt>
    <dgm:pt modelId="{FEEC7436-DA18-404B-B894-D7A39060A535}" type="pres">
      <dgm:prSet presAssocID="{86A26C14-03E1-48B8-93D2-7FA5FB8CDBC2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6DBA7AF-CAF4-4E91-9AC0-9C01BE8AFBB3}" type="pres">
      <dgm:prSet presAssocID="{86A26C14-03E1-48B8-93D2-7FA5FB8CDBC2}" presName="hierFlow" presStyleCnt="0"/>
      <dgm:spPr/>
    </dgm:pt>
    <dgm:pt modelId="{C01DC1C8-CBDB-402C-8BBC-DD46B47BF26B}" type="pres">
      <dgm:prSet presAssocID="{86A26C14-03E1-48B8-93D2-7FA5FB8CDBC2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79D0C6A6-B356-4C0E-81CB-EC6F3B5B74DD}" type="pres">
      <dgm:prSet presAssocID="{799FFAA0-12C9-4DE7-B8F5-E9A7F7A79B52}" presName="Name14" presStyleCnt="0"/>
      <dgm:spPr/>
    </dgm:pt>
    <dgm:pt modelId="{7197C2A8-9999-4ECD-91E0-BC1AA8B9E4AE}" type="pres">
      <dgm:prSet presAssocID="{799FFAA0-12C9-4DE7-B8F5-E9A7F7A79B52}" presName="level1Shape" presStyleLbl="node0" presStyleIdx="0" presStyleCnt="1" custLinFactNeighborX="1402" custLinFactNeighborY="7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A337D46-59C2-456A-9403-FE043F6452AE}" type="pres">
      <dgm:prSet presAssocID="{799FFAA0-12C9-4DE7-B8F5-E9A7F7A79B52}" presName="hierChild2" presStyleCnt="0"/>
      <dgm:spPr/>
    </dgm:pt>
    <dgm:pt modelId="{BE0AA504-0FD1-4105-8EE1-4F09A1F571D9}" type="pres">
      <dgm:prSet presAssocID="{392F11CB-1125-4E67-A548-8277713C357E}" presName="Name19" presStyleLbl="parChTrans1D2" presStyleIdx="0" presStyleCnt="3"/>
      <dgm:spPr/>
      <dgm:t>
        <a:bodyPr/>
        <a:lstStyle/>
        <a:p>
          <a:endParaRPr lang="en-US"/>
        </a:p>
      </dgm:t>
    </dgm:pt>
    <dgm:pt modelId="{B0740FF0-CC62-4E2E-A204-E18679F14515}" type="pres">
      <dgm:prSet presAssocID="{8729AF91-E4C1-46BE-A363-2718AFB962E8}" presName="Name21" presStyleCnt="0"/>
      <dgm:spPr/>
    </dgm:pt>
    <dgm:pt modelId="{90558BC2-2C97-49C0-A19C-547D0C42922A}" type="pres">
      <dgm:prSet presAssocID="{8729AF91-E4C1-46BE-A363-2718AFB962E8}" presName="level2Shape" presStyleLbl="node2" presStyleIdx="0" presStyleCnt="3"/>
      <dgm:spPr/>
      <dgm:t>
        <a:bodyPr/>
        <a:lstStyle/>
        <a:p>
          <a:endParaRPr lang="en-US"/>
        </a:p>
      </dgm:t>
    </dgm:pt>
    <dgm:pt modelId="{AA53026E-22CC-48D3-B02B-F406C43E2064}" type="pres">
      <dgm:prSet presAssocID="{8729AF91-E4C1-46BE-A363-2718AFB962E8}" presName="hierChild3" presStyleCnt="0"/>
      <dgm:spPr/>
    </dgm:pt>
    <dgm:pt modelId="{DDB7E1E4-2D5E-479C-B01D-B43694078E27}" type="pres">
      <dgm:prSet presAssocID="{B890FC11-09A8-4EBA-B599-0B47FAC3E7CB}" presName="Name19" presStyleLbl="parChTrans1D2" presStyleIdx="1" presStyleCnt="3"/>
      <dgm:spPr/>
      <dgm:t>
        <a:bodyPr/>
        <a:lstStyle/>
        <a:p>
          <a:endParaRPr lang="en-US"/>
        </a:p>
      </dgm:t>
    </dgm:pt>
    <dgm:pt modelId="{A421EEF2-A3BB-48E4-B267-A5B4588FA13E}" type="pres">
      <dgm:prSet presAssocID="{B7E89A7D-7EBD-4F47-B399-FC92750BA95F}" presName="Name21" presStyleCnt="0"/>
      <dgm:spPr/>
    </dgm:pt>
    <dgm:pt modelId="{438BF449-8ADA-4143-AAE9-AF32A9BDD6CA}" type="pres">
      <dgm:prSet presAssocID="{B7E89A7D-7EBD-4F47-B399-FC92750BA95F}" presName="level2Shape" presStyleLbl="node2" presStyleIdx="1" presStyleCnt="3"/>
      <dgm:spPr/>
      <dgm:t>
        <a:bodyPr/>
        <a:lstStyle/>
        <a:p>
          <a:endParaRPr lang="en-US"/>
        </a:p>
      </dgm:t>
    </dgm:pt>
    <dgm:pt modelId="{01F5D527-BD5C-4E25-A9DC-A42261656E9D}" type="pres">
      <dgm:prSet presAssocID="{B7E89A7D-7EBD-4F47-B399-FC92750BA95F}" presName="hierChild3" presStyleCnt="0"/>
      <dgm:spPr/>
    </dgm:pt>
    <dgm:pt modelId="{E947D26D-C57C-42C7-ABDF-2CE8BADC967D}" type="pres">
      <dgm:prSet presAssocID="{D35E637F-738A-49A9-B7CC-1970BF7E2323}" presName="Name19" presStyleLbl="parChTrans1D2" presStyleIdx="2" presStyleCnt="3"/>
      <dgm:spPr/>
      <dgm:t>
        <a:bodyPr/>
        <a:lstStyle/>
        <a:p>
          <a:endParaRPr lang="en-US"/>
        </a:p>
      </dgm:t>
    </dgm:pt>
    <dgm:pt modelId="{33C686EB-8F28-45BC-957E-300CB5B06AE3}" type="pres">
      <dgm:prSet presAssocID="{F9F4C4A0-663D-40B1-BADD-1025A71F14A2}" presName="Name21" presStyleCnt="0"/>
      <dgm:spPr/>
    </dgm:pt>
    <dgm:pt modelId="{F7282180-0F32-4B78-AE57-65758836A92E}" type="pres">
      <dgm:prSet presAssocID="{F9F4C4A0-663D-40B1-BADD-1025A71F14A2}" presName="level2Shape" presStyleLbl="node2" presStyleIdx="2" presStyleCnt="3"/>
      <dgm:spPr/>
      <dgm:t>
        <a:bodyPr/>
        <a:lstStyle/>
        <a:p>
          <a:endParaRPr lang="en-US"/>
        </a:p>
      </dgm:t>
    </dgm:pt>
    <dgm:pt modelId="{E4CD6110-563F-4421-97DA-D471CF55C7ED}" type="pres">
      <dgm:prSet presAssocID="{F9F4C4A0-663D-40B1-BADD-1025A71F14A2}" presName="hierChild3" presStyleCnt="0"/>
      <dgm:spPr/>
    </dgm:pt>
    <dgm:pt modelId="{4D1D9A9A-CE73-4234-A52D-502C93F7E483}" type="pres">
      <dgm:prSet presAssocID="{86A26C14-03E1-48B8-93D2-7FA5FB8CDBC2}" presName="bgShapesFlow" presStyleCnt="0"/>
      <dgm:spPr/>
    </dgm:pt>
  </dgm:ptLst>
  <dgm:cxnLst>
    <dgm:cxn modelId="{4D299B4B-760A-4562-9A86-6856F67E24F9}" srcId="{86A26C14-03E1-48B8-93D2-7FA5FB8CDBC2}" destId="{799FFAA0-12C9-4DE7-B8F5-E9A7F7A79B52}" srcOrd="0" destOrd="0" parTransId="{6BB221E0-D674-4358-AFB7-13D830B59DC5}" sibTransId="{198CD098-FF8B-4A42-9BAF-BDA8F0736CBD}"/>
    <dgm:cxn modelId="{B987646D-96D4-4BFD-957A-2354B2306595}" type="presOf" srcId="{799FFAA0-12C9-4DE7-B8F5-E9A7F7A79B52}" destId="{7197C2A8-9999-4ECD-91E0-BC1AA8B9E4AE}" srcOrd="0" destOrd="0" presId="urn:microsoft.com/office/officeart/2005/8/layout/hierarchy6"/>
    <dgm:cxn modelId="{D785312D-5644-4A5B-97E7-473444DBB3BD}" type="presOf" srcId="{86A26C14-03E1-48B8-93D2-7FA5FB8CDBC2}" destId="{FEEC7436-DA18-404B-B894-D7A39060A535}" srcOrd="0" destOrd="0" presId="urn:microsoft.com/office/officeart/2005/8/layout/hierarchy6"/>
    <dgm:cxn modelId="{E7EECFC6-0CC4-4DB5-97F9-16621D477924}" type="presOf" srcId="{B7E89A7D-7EBD-4F47-B399-FC92750BA95F}" destId="{438BF449-8ADA-4143-AAE9-AF32A9BDD6CA}" srcOrd="0" destOrd="0" presId="urn:microsoft.com/office/officeart/2005/8/layout/hierarchy6"/>
    <dgm:cxn modelId="{73D82533-D2CB-47CA-BFE9-3E5FBE798D3F}" type="presOf" srcId="{392F11CB-1125-4E67-A548-8277713C357E}" destId="{BE0AA504-0FD1-4105-8EE1-4F09A1F571D9}" srcOrd="0" destOrd="0" presId="urn:microsoft.com/office/officeart/2005/8/layout/hierarchy6"/>
    <dgm:cxn modelId="{30945CD1-CAB5-4C7F-8C61-F7EBFBAD1595}" srcId="{799FFAA0-12C9-4DE7-B8F5-E9A7F7A79B52}" destId="{8729AF91-E4C1-46BE-A363-2718AFB962E8}" srcOrd="0" destOrd="0" parTransId="{392F11CB-1125-4E67-A548-8277713C357E}" sibTransId="{2CD45A97-6341-43F3-A2DD-6E945B73A76E}"/>
    <dgm:cxn modelId="{3B26E111-4875-45F2-8457-441DFB0CF41A}" srcId="{799FFAA0-12C9-4DE7-B8F5-E9A7F7A79B52}" destId="{B7E89A7D-7EBD-4F47-B399-FC92750BA95F}" srcOrd="1" destOrd="0" parTransId="{B890FC11-09A8-4EBA-B599-0B47FAC3E7CB}" sibTransId="{2D7955B7-8DC9-435F-B12E-81EC5717EBB1}"/>
    <dgm:cxn modelId="{F138F94A-7DA9-463C-9C30-06CCE8FF1004}" type="presOf" srcId="{F9F4C4A0-663D-40B1-BADD-1025A71F14A2}" destId="{F7282180-0F32-4B78-AE57-65758836A92E}" srcOrd="0" destOrd="0" presId="urn:microsoft.com/office/officeart/2005/8/layout/hierarchy6"/>
    <dgm:cxn modelId="{1FDBB592-4147-4F77-B5C0-B42612D4563B}" type="presOf" srcId="{D35E637F-738A-49A9-B7CC-1970BF7E2323}" destId="{E947D26D-C57C-42C7-ABDF-2CE8BADC967D}" srcOrd="0" destOrd="0" presId="urn:microsoft.com/office/officeart/2005/8/layout/hierarchy6"/>
    <dgm:cxn modelId="{A2DE9EF3-A231-4816-A028-B105183F271B}" type="presOf" srcId="{8729AF91-E4C1-46BE-A363-2718AFB962E8}" destId="{90558BC2-2C97-49C0-A19C-547D0C42922A}" srcOrd="0" destOrd="0" presId="urn:microsoft.com/office/officeart/2005/8/layout/hierarchy6"/>
    <dgm:cxn modelId="{78F14807-6159-4687-AE5F-F19D6855E5CC}" type="presOf" srcId="{B890FC11-09A8-4EBA-B599-0B47FAC3E7CB}" destId="{DDB7E1E4-2D5E-479C-B01D-B43694078E27}" srcOrd="0" destOrd="0" presId="urn:microsoft.com/office/officeart/2005/8/layout/hierarchy6"/>
    <dgm:cxn modelId="{2CB55AC0-A96C-4044-A8DD-7C73DB6F55A7}" srcId="{799FFAA0-12C9-4DE7-B8F5-E9A7F7A79B52}" destId="{F9F4C4A0-663D-40B1-BADD-1025A71F14A2}" srcOrd="2" destOrd="0" parTransId="{D35E637F-738A-49A9-B7CC-1970BF7E2323}" sibTransId="{59D83AEF-E804-4C35-A655-7C93AFB02CC9}"/>
    <dgm:cxn modelId="{8C2B8010-91F2-4C9D-9252-EF94AE5DFE52}" type="presParOf" srcId="{FEEC7436-DA18-404B-B894-D7A39060A535}" destId="{26DBA7AF-CAF4-4E91-9AC0-9C01BE8AFBB3}" srcOrd="0" destOrd="0" presId="urn:microsoft.com/office/officeart/2005/8/layout/hierarchy6"/>
    <dgm:cxn modelId="{D8843BF8-5C44-494E-89DF-E3315E38B4E8}" type="presParOf" srcId="{26DBA7AF-CAF4-4E91-9AC0-9C01BE8AFBB3}" destId="{C01DC1C8-CBDB-402C-8BBC-DD46B47BF26B}" srcOrd="0" destOrd="0" presId="urn:microsoft.com/office/officeart/2005/8/layout/hierarchy6"/>
    <dgm:cxn modelId="{3B6CD3D8-0B3A-4B51-9E5F-AE94852A0ACA}" type="presParOf" srcId="{C01DC1C8-CBDB-402C-8BBC-DD46B47BF26B}" destId="{79D0C6A6-B356-4C0E-81CB-EC6F3B5B74DD}" srcOrd="0" destOrd="0" presId="urn:microsoft.com/office/officeart/2005/8/layout/hierarchy6"/>
    <dgm:cxn modelId="{B0831E51-3169-43A6-A50D-238C8918FB48}" type="presParOf" srcId="{79D0C6A6-B356-4C0E-81CB-EC6F3B5B74DD}" destId="{7197C2A8-9999-4ECD-91E0-BC1AA8B9E4AE}" srcOrd="0" destOrd="0" presId="urn:microsoft.com/office/officeart/2005/8/layout/hierarchy6"/>
    <dgm:cxn modelId="{D603BFF2-22C5-4272-9C01-E3DA6357BCDF}" type="presParOf" srcId="{79D0C6A6-B356-4C0E-81CB-EC6F3B5B74DD}" destId="{CA337D46-59C2-456A-9403-FE043F6452AE}" srcOrd="1" destOrd="0" presId="urn:microsoft.com/office/officeart/2005/8/layout/hierarchy6"/>
    <dgm:cxn modelId="{D6658605-2C10-40B1-9221-146E2BA1EF09}" type="presParOf" srcId="{CA337D46-59C2-456A-9403-FE043F6452AE}" destId="{BE0AA504-0FD1-4105-8EE1-4F09A1F571D9}" srcOrd="0" destOrd="0" presId="urn:microsoft.com/office/officeart/2005/8/layout/hierarchy6"/>
    <dgm:cxn modelId="{0B619AB5-CC50-490B-90D3-A674849AF696}" type="presParOf" srcId="{CA337D46-59C2-456A-9403-FE043F6452AE}" destId="{B0740FF0-CC62-4E2E-A204-E18679F14515}" srcOrd="1" destOrd="0" presId="urn:microsoft.com/office/officeart/2005/8/layout/hierarchy6"/>
    <dgm:cxn modelId="{51BFAD53-C58A-4C49-AB8C-0C929F649B27}" type="presParOf" srcId="{B0740FF0-CC62-4E2E-A204-E18679F14515}" destId="{90558BC2-2C97-49C0-A19C-547D0C42922A}" srcOrd="0" destOrd="0" presId="urn:microsoft.com/office/officeart/2005/8/layout/hierarchy6"/>
    <dgm:cxn modelId="{416A9316-A8F0-4CB1-9F5D-104CFA738028}" type="presParOf" srcId="{B0740FF0-CC62-4E2E-A204-E18679F14515}" destId="{AA53026E-22CC-48D3-B02B-F406C43E2064}" srcOrd="1" destOrd="0" presId="urn:microsoft.com/office/officeart/2005/8/layout/hierarchy6"/>
    <dgm:cxn modelId="{17C4FAA8-1D76-4F1A-B0FB-C6ACCDA189EE}" type="presParOf" srcId="{CA337D46-59C2-456A-9403-FE043F6452AE}" destId="{DDB7E1E4-2D5E-479C-B01D-B43694078E27}" srcOrd="2" destOrd="0" presId="urn:microsoft.com/office/officeart/2005/8/layout/hierarchy6"/>
    <dgm:cxn modelId="{0CAD25C1-2584-4070-8A9F-5DC51F302C4B}" type="presParOf" srcId="{CA337D46-59C2-456A-9403-FE043F6452AE}" destId="{A421EEF2-A3BB-48E4-B267-A5B4588FA13E}" srcOrd="3" destOrd="0" presId="urn:microsoft.com/office/officeart/2005/8/layout/hierarchy6"/>
    <dgm:cxn modelId="{56F29844-DE52-4618-B04C-E483556B1DFC}" type="presParOf" srcId="{A421EEF2-A3BB-48E4-B267-A5B4588FA13E}" destId="{438BF449-8ADA-4143-AAE9-AF32A9BDD6CA}" srcOrd="0" destOrd="0" presId="urn:microsoft.com/office/officeart/2005/8/layout/hierarchy6"/>
    <dgm:cxn modelId="{0F71D9CF-9F48-453B-A3C2-F33D424C6878}" type="presParOf" srcId="{A421EEF2-A3BB-48E4-B267-A5B4588FA13E}" destId="{01F5D527-BD5C-4E25-A9DC-A42261656E9D}" srcOrd="1" destOrd="0" presId="urn:microsoft.com/office/officeart/2005/8/layout/hierarchy6"/>
    <dgm:cxn modelId="{A6199AFC-AC1F-42E0-BD26-6A0C5A7B901E}" type="presParOf" srcId="{CA337D46-59C2-456A-9403-FE043F6452AE}" destId="{E947D26D-C57C-42C7-ABDF-2CE8BADC967D}" srcOrd="4" destOrd="0" presId="urn:microsoft.com/office/officeart/2005/8/layout/hierarchy6"/>
    <dgm:cxn modelId="{676A5722-DF1F-494D-8FCD-4F6152ABD400}" type="presParOf" srcId="{CA337D46-59C2-456A-9403-FE043F6452AE}" destId="{33C686EB-8F28-45BC-957E-300CB5B06AE3}" srcOrd="5" destOrd="0" presId="urn:microsoft.com/office/officeart/2005/8/layout/hierarchy6"/>
    <dgm:cxn modelId="{586A5D80-6AF3-437C-B37A-CE8531A7E3E9}" type="presParOf" srcId="{33C686EB-8F28-45BC-957E-300CB5B06AE3}" destId="{F7282180-0F32-4B78-AE57-65758836A92E}" srcOrd="0" destOrd="0" presId="urn:microsoft.com/office/officeart/2005/8/layout/hierarchy6"/>
    <dgm:cxn modelId="{C651A581-A70B-4A27-B4DC-207C4B5B695F}" type="presParOf" srcId="{33C686EB-8F28-45BC-957E-300CB5B06AE3}" destId="{E4CD6110-563F-4421-97DA-D471CF55C7ED}" srcOrd="1" destOrd="0" presId="urn:microsoft.com/office/officeart/2005/8/layout/hierarchy6"/>
    <dgm:cxn modelId="{C70376D7-CF32-40F7-8F59-C2F9EB027FBA}" type="presParOf" srcId="{FEEC7436-DA18-404B-B894-D7A39060A535}" destId="{4D1D9A9A-CE73-4234-A52D-502C93F7E483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04A104-3A0C-4FD7-B6F3-68E021DE26B9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30E0F5-639E-4D70-8AF0-ED94D0B01C20}">
      <dgm:prSet phldrT="[Text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dirty="0" smtClean="0">
              <a:solidFill>
                <a:srgbClr val="FFFF00"/>
              </a:solidFill>
            </a:rPr>
            <a:t>Types of Past Tense</a:t>
          </a:r>
          <a:endParaRPr lang="en-US" dirty="0">
            <a:solidFill>
              <a:srgbClr val="FFFF00"/>
            </a:solidFill>
          </a:endParaRPr>
        </a:p>
      </dgm:t>
    </dgm:pt>
    <dgm:pt modelId="{D8C2AA0D-92E9-4889-8871-6AB32AC9D95F}" type="parTrans" cxnId="{57673D64-8F76-48A6-91B1-A7D9C15B9B07}">
      <dgm:prSet/>
      <dgm:spPr/>
      <dgm:t>
        <a:bodyPr/>
        <a:lstStyle/>
        <a:p>
          <a:endParaRPr lang="en-US"/>
        </a:p>
      </dgm:t>
    </dgm:pt>
    <dgm:pt modelId="{00AFF855-E678-48ED-9E04-7833BDC8509E}" type="sibTrans" cxnId="{57673D64-8F76-48A6-91B1-A7D9C15B9B07}">
      <dgm:prSet/>
      <dgm:spPr/>
      <dgm:t>
        <a:bodyPr/>
        <a:lstStyle/>
        <a:p>
          <a:endParaRPr lang="en-US"/>
        </a:p>
      </dgm:t>
    </dgm:pt>
    <dgm:pt modelId="{2854A300-480E-4E15-B55B-4919F8B0B6A9}">
      <dgm:prSet phldrT="[Text]"/>
      <dgm:spPr>
        <a:solidFill>
          <a:schemeClr val="accent1"/>
        </a:solidFill>
      </dgm:spPr>
      <dgm:t>
        <a:bodyPr/>
        <a:lstStyle/>
        <a:p>
          <a:r>
            <a:rPr lang="bn-BD" dirty="0" smtClean="0"/>
            <a:t>Indefinite</a:t>
          </a:r>
          <a:endParaRPr lang="en-US" dirty="0"/>
        </a:p>
      </dgm:t>
    </dgm:pt>
    <dgm:pt modelId="{A70260E6-FD81-45CD-A348-37252C5207D9}" type="parTrans" cxnId="{5B2727B0-D0E3-44BA-A2C0-A84F176028AD}">
      <dgm:prSet/>
      <dgm:spPr/>
      <dgm:t>
        <a:bodyPr/>
        <a:lstStyle/>
        <a:p>
          <a:endParaRPr lang="en-US"/>
        </a:p>
      </dgm:t>
    </dgm:pt>
    <dgm:pt modelId="{24AF1C4B-C381-4374-9D24-76076E4B8E54}" type="sibTrans" cxnId="{5B2727B0-D0E3-44BA-A2C0-A84F176028AD}">
      <dgm:prSet/>
      <dgm:spPr/>
      <dgm:t>
        <a:bodyPr/>
        <a:lstStyle/>
        <a:p>
          <a:endParaRPr lang="en-US"/>
        </a:p>
      </dgm:t>
    </dgm:pt>
    <dgm:pt modelId="{B493DC82-BA09-412A-871B-B4BF2B68E1CB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bn-BD" dirty="0" smtClean="0"/>
            <a:t>continuous</a:t>
          </a:r>
          <a:endParaRPr lang="en-US" dirty="0"/>
        </a:p>
      </dgm:t>
    </dgm:pt>
    <dgm:pt modelId="{D60CA158-59F0-4E56-A7E2-F09C9A120C8D}" type="parTrans" cxnId="{861BB071-4195-4797-AF0D-A062718FFF0A}">
      <dgm:prSet/>
      <dgm:spPr/>
      <dgm:t>
        <a:bodyPr/>
        <a:lstStyle/>
        <a:p>
          <a:endParaRPr lang="en-US"/>
        </a:p>
      </dgm:t>
    </dgm:pt>
    <dgm:pt modelId="{52D6ABB3-5B78-4005-B039-DDC34E27FF16}" type="sibTrans" cxnId="{861BB071-4195-4797-AF0D-A062718FFF0A}">
      <dgm:prSet/>
      <dgm:spPr/>
      <dgm:t>
        <a:bodyPr/>
        <a:lstStyle/>
        <a:p>
          <a:endParaRPr lang="en-US"/>
        </a:p>
      </dgm:t>
    </dgm:pt>
    <dgm:pt modelId="{F399CBBA-48AA-4160-A3D3-C5FBDF328269}">
      <dgm:prSet phldrT="[Text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bn-BD" dirty="0" smtClean="0"/>
            <a:t>Perfect</a:t>
          </a:r>
          <a:endParaRPr lang="en-US" dirty="0"/>
        </a:p>
      </dgm:t>
    </dgm:pt>
    <dgm:pt modelId="{CEB17B5E-8227-416A-A553-34ED5AE3BFE9}" type="parTrans" cxnId="{1346DCDF-C024-4C64-AAEF-348B9E8DA127}">
      <dgm:prSet/>
      <dgm:spPr/>
      <dgm:t>
        <a:bodyPr/>
        <a:lstStyle/>
        <a:p>
          <a:endParaRPr lang="en-US"/>
        </a:p>
      </dgm:t>
    </dgm:pt>
    <dgm:pt modelId="{65028A8E-EF06-4339-8C0C-43BF8391141A}" type="sibTrans" cxnId="{1346DCDF-C024-4C64-AAEF-348B9E8DA127}">
      <dgm:prSet/>
      <dgm:spPr/>
      <dgm:t>
        <a:bodyPr/>
        <a:lstStyle/>
        <a:p>
          <a:endParaRPr lang="en-US"/>
        </a:p>
      </dgm:t>
    </dgm:pt>
    <dgm:pt modelId="{685B5D3E-622B-4A59-8CBF-82B9631DE6B0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bn-BD" dirty="0" smtClean="0"/>
            <a:t>Perfect Continuous</a:t>
          </a:r>
          <a:endParaRPr lang="en-US" dirty="0"/>
        </a:p>
      </dgm:t>
    </dgm:pt>
    <dgm:pt modelId="{5EA0BD05-92A2-46F0-8150-D0F1BC99E2A1}" type="parTrans" cxnId="{1C1C37A2-C3A8-4131-BF0B-C1ACB4EC6370}">
      <dgm:prSet/>
      <dgm:spPr/>
      <dgm:t>
        <a:bodyPr/>
        <a:lstStyle/>
        <a:p>
          <a:endParaRPr lang="en-US"/>
        </a:p>
      </dgm:t>
    </dgm:pt>
    <dgm:pt modelId="{9D37EA69-3514-400D-B1BA-E731D7434503}" type="sibTrans" cxnId="{1C1C37A2-C3A8-4131-BF0B-C1ACB4EC6370}">
      <dgm:prSet/>
      <dgm:spPr/>
      <dgm:t>
        <a:bodyPr/>
        <a:lstStyle/>
        <a:p>
          <a:endParaRPr lang="en-US"/>
        </a:p>
      </dgm:t>
    </dgm:pt>
    <dgm:pt modelId="{3450CBD4-6787-4AC6-828A-7C2D4DAFCFCD}" type="pres">
      <dgm:prSet presAssocID="{2404A104-3A0C-4FD7-B6F3-68E021DE26B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89DC1A-8134-4594-8ACF-F58F4EE1160E}" type="pres">
      <dgm:prSet presAssocID="{1530E0F5-639E-4D70-8AF0-ED94D0B01C20}" presName="root1" presStyleCnt="0"/>
      <dgm:spPr/>
    </dgm:pt>
    <dgm:pt modelId="{C7FA9131-C1E3-4273-BBB9-7B70737D54CE}" type="pres">
      <dgm:prSet presAssocID="{1530E0F5-639E-4D70-8AF0-ED94D0B01C20}" presName="LevelOneTextNode" presStyleLbl="node0" presStyleIdx="0" presStyleCnt="1" custAng="5400000" custScaleX="157668" custScaleY="89398" custLinFactNeighborX="79111" custLinFactNeighborY="-261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96D5DBA-DCDC-4932-BE67-405F09F1CF81}" type="pres">
      <dgm:prSet presAssocID="{1530E0F5-639E-4D70-8AF0-ED94D0B01C20}" presName="level2hierChild" presStyleCnt="0"/>
      <dgm:spPr/>
    </dgm:pt>
    <dgm:pt modelId="{4539F520-D1FC-4ACE-B5D2-3069E267A3BF}" type="pres">
      <dgm:prSet presAssocID="{A70260E6-FD81-45CD-A348-37252C5207D9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6D019D95-66FD-4F1D-A7B2-58DE29B9C331}" type="pres">
      <dgm:prSet presAssocID="{A70260E6-FD81-45CD-A348-37252C5207D9}" presName="connTx" presStyleLbl="parChTrans1D2" presStyleIdx="0" presStyleCnt="4"/>
      <dgm:spPr/>
      <dgm:t>
        <a:bodyPr/>
        <a:lstStyle/>
        <a:p>
          <a:endParaRPr lang="en-US"/>
        </a:p>
      </dgm:t>
    </dgm:pt>
    <dgm:pt modelId="{FC7753EB-1032-48C0-B785-C401E32C335F}" type="pres">
      <dgm:prSet presAssocID="{2854A300-480E-4E15-B55B-4919F8B0B6A9}" presName="root2" presStyleCnt="0"/>
      <dgm:spPr/>
    </dgm:pt>
    <dgm:pt modelId="{C46F7FEC-AB48-4641-8C33-BC03304717D4}" type="pres">
      <dgm:prSet presAssocID="{2854A300-480E-4E15-B55B-4919F8B0B6A9}" presName="LevelTwoTextNode" presStyleLbl="node2" presStyleIdx="0" presStyleCnt="4" custScaleX="65485" custScaleY="98787" custLinFactX="-41276" custLinFactY="126427" custLinFactNeighborX="-100000" custLinFactNeighborY="2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95A6C5E-B40B-42D7-809F-5AFCF59FA181}" type="pres">
      <dgm:prSet presAssocID="{2854A300-480E-4E15-B55B-4919F8B0B6A9}" presName="level3hierChild" presStyleCnt="0"/>
      <dgm:spPr/>
    </dgm:pt>
    <dgm:pt modelId="{3623251A-DC8F-466C-86C7-1C64D1073D3A}" type="pres">
      <dgm:prSet presAssocID="{D60CA158-59F0-4E56-A7E2-F09C9A120C8D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9B3497EE-85BE-4F9A-90C2-4922E4C74FC4}" type="pres">
      <dgm:prSet presAssocID="{D60CA158-59F0-4E56-A7E2-F09C9A120C8D}" presName="connTx" presStyleLbl="parChTrans1D2" presStyleIdx="1" presStyleCnt="4"/>
      <dgm:spPr/>
      <dgm:t>
        <a:bodyPr/>
        <a:lstStyle/>
        <a:p>
          <a:endParaRPr lang="en-US"/>
        </a:p>
      </dgm:t>
    </dgm:pt>
    <dgm:pt modelId="{B08B46EC-2221-463B-926F-5AE1578ACF49}" type="pres">
      <dgm:prSet presAssocID="{B493DC82-BA09-412A-871B-B4BF2B68E1CB}" presName="root2" presStyleCnt="0"/>
      <dgm:spPr/>
    </dgm:pt>
    <dgm:pt modelId="{5ABC8642-5286-469C-BCF4-AE21A8E8F76E}" type="pres">
      <dgm:prSet presAssocID="{B493DC82-BA09-412A-871B-B4BF2B68E1CB}" presName="LevelTwoTextNode" presStyleLbl="node2" presStyleIdx="1" presStyleCnt="4" custScaleX="60838" custScaleY="96412" custLinFactY="51242" custLinFactNeighborX="-68863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C6C0E5A-E378-4433-A623-24BB48B368BC}" type="pres">
      <dgm:prSet presAssocID="{B493DC82-BA09-412A-871B-B4BF2B68E1CB}" presName="level3hierChild" presStyleCnt="0"/>
      <dgm:spPr/>
    </dgm:pt>
    <dgm:pt modelId="{FB314407-D249-48FD-958A-5797F071D00D}" type="pres">
      <dgm:prSet presAssocID="{CEB17B5E-8227-416A-A553-34ED5AE3BFE9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1A7135F2-801B-4AF9-A2B3-CE9447DFC1CC}" type="pres">
      <dgm:prSet presAssocID="{CEB17B5E-8227-416A-A553-34ED5AE3BFE9}" presName="connTx" presStyleLbl="parChTrans1D2" presStyleIdx="2" presStyleCnt="4"/>
      <dgm:spPr/>
      <dgm:t>
        <a:bodyPr/>
        <a:lstStyle/>
        <a:p>
          <a:endParaRPr lang="en-US"/>
        </a:p>
      </dgm:t>
    </dgm:pt>
    <dgm:pt modelId="{E468DB0A-C8EB-4811-989D-BD002F12E0C4}" type="pres">
      <dgm:prSet presAssocID="{F399CBBA-48AA-4160-A3D3-C5FBDF328269}" presName="root2" presStyleCnt="0"/>
      <dgm:spPr/>
    </dgm:pt>
    <dgm:pt modelId="{36B0AABD-6907-4094-BDC1-FB5A02DE803C}" type="pres">
      <dgm:prSet presAssocID="{F399CBBA-48AA-4160-A3D3-C5FBDF328269}" presName="LevelTwoTextNode" presStyleLbl="node2" presStyleIdx="2" presStyleCnt="4" custScaleX="55529" custLinFactY="38080" custLinFactNeighborX="14780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15D203-B043-4625-B8D2-462791A57A34}" type="pres">
      <dgm:prSet presAssocID="{F399CBBA-48AA-4160-A3D3-C5FBDF328269}" presName="level3hierChild" presStyleCnt="0"/>
      <dgm:spPr/>
    </dgm:pt>
    <dgm:pt modelId="{CAC4100D-50DD-4B7A-9FE3-EE3E0F0858CB}" type="pres">
      <dgm:prSet presAssocID="{5EA0BD05-92A2-46F0-8150-D0F1BC99E2A1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E7356550-F55D-4582-9F43-40E4A9C57E06}" type="pres">
      <dgm:prSet presAssocID="{5EA0BD05-92A2-46F0-8150-D0F1BC99E2A1}" presName="connTx" presStyleLbl="parChTrans1D2" presStyleIdx="3" presStyleCnt="4"/>
      <dgm:spPr/>
      <dgm:t>
        <a:bodyPr/>
        <a:lstStyle/>
        <a:p>
          <a:endParaRPr lang="en-US"/>
        </a:p>
      </dgm:t>
    </dgm:pt>
    <dgm:pt modelId="{2ECF71C7-5AA8-4F94-9DE9-1B25C71377B3}" type="pres">
      <dgm:prSet presAssocID="{685B5D3E-622B-4A59-8CBF-82B9631DE6B0}" presName="root2" presStyleCnt="0"/>
      <dgm:spPr/>
    </dgm:pt>
    <dgm:pt modelId="{EAC5E00E-8862-4EF4-944B-48346AA62B6D}" type="pres">
      <dgm:prSet presAssocID="{685B5D3E-622B-4A59-8CBF-82B9631DE6B0}" presName="LevelTwoTextNode" presStyleLbl="node2" presStyleIdx="3" presStyleCnt="4" custScaleX="63946" custScaleY="98558" custLinFactY="-19808" custLinFactNeighborX="57811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C66CAFA-8659-41F9-87D1-80FC4305E787}" type="pres">
      <dgm:prSet presAssocID="{685B5D3E-622B-4A59-8CBF-82B9631DE6B0}" presName="level3hierChild" presStyleCnt="0"/>
      <dgm:spPr/>
    </dgm:pt>
  </dgm:ptLst>
  <dgm:cxnLst>
    <dgm:cxn modelId="{BEF6BBB3-06D9-410F-88AA-E5D66AFA8264}" type="presOf" srcId="{2854A300-480E-4E15-B55B-4919F8B0B6A9}" destId="{C46F7FEC-AB48-4641-8C33-BC03304717D4}" srcOrd="0" destOrd="0" presId="urn:microsoft.com/office/officeart/2008/layout/HorizontalMultiLevelHierarchy"/>
    <dgm:cxn modelId="{861BB071-4195-4797-AF0D-A062718FFF0A}" srcId="{1530E0F5-639E-4D70-8AF0-ED94D0B01C20}" destId="{B493DC82-BA09-412A-871B-B4BF2B68E1CB}" srcOrd="1" destOrd="0" parTransId="{D60CA158-59F0-4E56-A7E2-F09C9A120C8D}" sibTransId="{52D6ABB3-5B78-4005-B039-DDC34E27FF16}"/>
    <dgm:cxn modelId="{CCE1C339-D930-421F-A572-CEE634893DDD}" type="presOf" srcId="{5EA0BD05-92A2-46F0-8150-D0F1BC99E2A1}" destId="{CAC4100D-50DD-4B7A-9FE3-EE3E0F0858CB}" srcOrd="0" destOrd="0" presId="urn:microsoft.com/office/officeart/2008/layout/HorizontalMultiLevelHierarchy"/>
    <dgm:cxn modelId="{8633BD8C-C739-45D2-9BAB-0639EED3067C}" type="presOf" srcId="{D60CA158-59F0-4E56-A7E2-F09C9A120C8D}" destId="{9B3497EE-85BE-4F9A-90C2-4922E4C74FC4}" srcOrd="1" destOrd="0" presId="urn:microsoft.com/office/officeart/2008/layout/HorizontalMultiLevelHierarchy"/>
    <dgm:cxn modelId="{5F4E6468-E86B-4DC7-A6C1-55A6DBE8A4C9}" type="presOf" srcId="{F399CBBA-48AA-4160-A3D3-C5FBDF328269}" destId="{36B0AABD-6907-4094-BDC1-FB5A02DE803C}" srcOrd="0" destOrd="0" presId="urn:microsoft.com/office/officeart/2008/layout/HorizontalMultiLevelHierarchy"/>
    <dgm:cxn modelId="{81CC31F5-5D98-4D9F-802D-5DEEE8A58716}" type="presOf" srcId="{D60CA158-59F0-4E56-A7E2-F09C9A120C8D}" destId="{3623251A-DC8F-466C-86C7-1C64D1073D3A}" srcOrd="0" destOrd="0" presId="urn:microsoft.com/office/officeart/2008/layout/HorizontalMultiLevelHierarchy"/>
    <dgm:cxn modelId="{B2BA6278-D0A7-4377-997F-C3A55154F342}" type="presOf" srcId="{1530E0F5-639E-4D70-8AF0-ED94D0B01C20}" destId="{C7FA9131-C1E3-4273-BBB9-7B70737D54CE}" srcOrd="0" destOrd="0" presId="urn:microsoft.com/office/officeart/2008/layout/HorizontalMultiLevelHierarchy"/>
    <dgm:cxn modelId="{1235080B-106B-400B-B1A8-99184691F09E}" type="presOf" srcId="{A70260E6-FD81-45CD-A348-37252C5207D9}" destId="{4539F520-D1FC-4ACE-B5D2-3069E267A3BF}" srcOrd="0" destOrd="0" presId="urn:microsoft.com/office/officeart/2008/layout/HorizontalMultiLevelHierarchy"/>
    <dgm:cxn modelId="{25BEE28C-200E-4FBD-A5EA-D3D3D36A8C3A}" type="presOf" srcId="{B493DC82-BA09-412A-871B-B4BF2B68E1CB}" destId="{5ABC8642-5286-469C-BCF4-AE21A8E8F76E}" srcOrd="0" destOrd="0" presId="urn:microsoft.com/office/officeart/2008/layout/HorizontalMultiLevelHierarchy"/>
    <dgm:cxn modelId="{F1EB5E29-833D-4088-8EF3-647C76E1F2AD}" type="presOf" srcId="{685B5D3E-622B-4A59-8CBF-82B9631DE6B0}" destId="{EAC5E00E-8862-4EF4-944B-48346AA62B6D}" srcOrd="0" destOrd="0" presId="urn:microsoft.com/office/officeart/2008/layout/HorizontalMultiLevelHierarchy"/>
    <dgm:cxn modelId="{1C1C37A2-C3A8-4131-BF0B-C1ACB4EC6370}" srcId="{1530E0F5-639E-4D70-8AF0-ED94D0B01C20}" destId="{685B5D3E-622B-4A59-8CBF-82B9631DE6B0}" srcOrd="3" destOrd="0" parTransId="{5EA0BD05-92A2-46F0-8150-D0F1BC99E2A1}" sibTransId="{9D37EA69-3514-400D-B1BA-E731D7434503}"/>
    <dgm:cxn modelId="{6F98FACD-4502-4C8D-B70C-8440F41A7E20}" type="presOf" srcId="{A70260E6-FD81-45CD-A348-37252C5207D9}" destId="{6D019D95-66FD-4F1D-A7B2-58DE29B9C331}" srcOrd="1" destOrd="0" presId="urn:microsoft.com/office/officeart/2008/layout/HorizontalMultiLevelHierarchy"/>
    <dgm:cxn modelId="{57FFF87A-73AD-4A58-BF8A-C72D0964EC26}" type="presOf" srcId="{CEB17B5E-8227-416A-A553-34ED5AE3BFE9}" destId="{1A7135F2-801B-4AF9-A2B3-CE9447DFC1CC}" srcOrd="1" destOrd="0" presId="urn:microsoft.com/office/officeart/2008/layout/HorizontalMultiLevelHierarchy"/>
    <dgm:cxn modelId="{F3F1B355-0473-48AB-8346-3A9A35DDAB8A}" type="presOf" srcId="{CEB17B5E-8227-416A-A553-34ED5AE3BFE9}" destId="{FB314407-D249-48FD-958A-5797F071D00D}" srcOrd="0" destOrd="0" presId="urn:microsoft.com/office/officeart/2008/layout/HorizontalMultiLevelHierarchy"/>
    <dgm:cxn modelId="{57673D64-8F76-48A6-91B1-A7D9C15B9B07}" srcId="{2404A104-3A0C-4FD7-B6F3-68E021DE26B9}" destId="{1530E0F5-639E-4D70-8AF0-ED94D0B01C20}" srcOrd="0" destOrd="0" parTransId="{D8C2AA0D-92E9-4889-8871-6AB32AC9D95F}" sibTransId="{00AFF855-E678-48ED-9E04-7833BDC8509E}"/>
    <dgm:cxn modelId="{DF4D0BF6-7ABB-4F2B-B707-EBB273E3507B}" type="presOf" srcId="{5EA0BD05-92A2-46F0-8150-D0F1BC99E2A1}" destId="{E7356550-F55D-4582-9F43-40E4A9C57E06}" srcOrd="1" destOrd="0" presId="urn:microsoft.com/office/officeart/2008/layout/HorizontalMultiLevelHierarchy"/>
    <dgm:cxn modelId="{86EDF406-E3EE-4C31-886E-8CFBD18FD5C9}" type="presOf" srcId="{2404A104-3A0C-4FD7-B6F3-68E021DE26B9}" destId="{3450CBD4-6787-4AC6-828A-7C2D4DAFCFCD}" srcOrd="0" destOrd="0" presId="urn:microsoft.com/office/officeart/2008/layout/HorizontalMultiLevelHierarchy"/>
    <dgm:cxn modelId="{1346DCDF-C024-4C64-AAEF-348B9E8DA127}" srcId="{1530E0F5-639E-4D70-8AF0-ED94D0B01C20}" destId="{F399CBBA-48AA-4160-A3D3-C5FBDF328269}" srcOrd="2" destOrd="0" parTransId="{CEB17B5E-8227-416A-A553-34ED5AE3BFE9}" sibTransId="{65028A8E-EF06-4339-8C0C-43BF8391141A}"/>
    <dgm:cxn modelId="{5B2727B0-D0E3-44BA-A2C0-A84F176028AD}" srcId="{1530E0F5-639E-4D70-8AF0-ED94D0B01C20}" destId="{2854A300-480E-4E15-B55B-4919F8B0B6A9}" srcOrd="0" destOrd="0" parTransId="{A70260E6-FD81-45CD-A348-37252C5207D9}" sibTransId="{24AF1C4B-C381-4374-9D24-76076E4B8E54}"/>
    <dgm:cxn modelId="{37FE16A2-9689-4BAD-9B88-09D22DE4A0EE}" type="presParOf" srcId="{3450CBD4-6787-4AC6-828A-7C2D4DAFCFCD}" destId="{AE89DC1A-8134-4594-8ACF-F58F4EE1160E}" srcOrd="0" destOrd="0" presId="urn:microsoft.com/office/officeart/2008/layout/HorizontalMultiLevelHierarchy"/>
    <dgm:cxn modelId="{83D763FC-EA2B-4447-B9E1-7062332E5789}" type="presParOf" srcId="{AE89DC1A-8134-4594-8ACF-F58F4EE1160E}" destId="{C7FA9131-C1E3-4273-BBB9-7B70737D54CE}" srcOrd="0" destOrd="0" presId="urn:microsoft.com/office/officeart/2008/layout/HorizontalMultiLevelHierarchy"/>
    <dgm:cxn modelId="{9B0F47E8-9FD5-4F45-8E4E-324704B30C1D}" type="presParOf" srcId="{AE89DC1A-8134-4594-8ACF-F58F4EE1160E}" destId="{496D5DBA-DCDC-4932-BE67-405F09F1CF81}" srcOrd="1" destOrd="0" presId="urn:microsoft.com/office/officeart/2008/layout/HorizontalMultiLevelHierarchy"/>
    <dgm:cxn modelId="{C359C217-8414-41AA-B499-656459877ED9}" type="presParOf" srcId="{496D5DBA-DCDC-4932-BE67-405F09F1CF81}" destId="{4539F520-D1FC-4ACE-B5D2-3069E267A3BF}" srcOrd="0" destOrd="0" presId="urn:microsoft.com/office/officeart/2008/layout/HorizontalMultiLevelHierarchy"/>
    <dgm:cxn modelId="{C0D77220-FE23-4204-B90A-5A638C638FF9}" type="presParOf" srcId="{4539F520-D1FC-4ACE-B5D2-3069E267A3BF}" destId="{6D019D95-66FD-4F1D-A7B2-58DE29B9C331}" srcOrd="0" destOrd="0" presId="urn:microsoft.com/office/officeart/2008/layout/HorizontalMultiLevelHierarchy"/>
    <dgm:cxn modelId="{EDF2467E-C749-40DB-8CBC-0BCF576A260C}" type="presParOf" srcId="{496D5DBA-DCDC-4932-BE67-405F09F1CF81}" destId="{FC7753EB-1032-48C0-B785-C401E32C335F}" srcOrd="1" destOrd="0" presId="urn:microsoft.com/office/officeart/2008/layout/HorizontalMultiLevelHierarchy"/>
    <dgm:cxn modelId="{E4E32031-4A09-44C1-ADBE-CA189BBED37B}" type="presParOf" srcId="{FC7753EB-1032-48C0-B785-C401E32C335F}" destId="{C46F7FEC-AB48-4641-8C33-BC03304717D4}" srcOrd="0" destOrd="0" presId="urn:microsoft.com/office/officeart/2008/layout/HorizontalMultiLevelHierarchy"/>
    <dgm:cxn modelId="{094F4248-F720-4ECB-8097-572ED7DDE265}" type="presParOf" srcId="{FC7753EB-1032-48C0-B785-C401E32C335F}" destId="{B95A6C5E-B40B-42D7-809F-5AFCF59FA181}" srcOrd="1" destOrd="0" presId="urn:microsoft.com/office/officeart/2008/layout/HorizontalMultiLevelHierarchy"/>
    <dgm:cxn modelId="{4D18660E-3C13-4EED-990C-ED247DCBC9AE}" type="presParOf" srcId="{496D5DBA-DCDC-4932-BE67-405F09F1CF81}" destId="{3623251A-DC8F-466C-86C7-1C64D1073D3A}" srcOrd="2" destOrd="0" presId="urn:microsoft.com/office/officeart/2008/layout/HorizontalMultiLevelHierarchy"/>
    <dgm:cxn modelId="{1115D047-E032-4CF5-AB09-B97C53672D08}" type="presParOf" srcId="{3623251A-DC8F-466C-86C7-1C64D1073D3A}" destId="{9B3497EE-85BE-4F9A-90C2-4922E4C74FC4}" srcOrd="0" destOrd="0" presId="urn:microsoft.com/office/officeart/2008/layout/HorizontalMultiLevelHierarchy"/>
    <dgm:cxn modelId="{E8E7B8E7-E59D-48BB-AD15-5948C63325FD}" type="presParOf" srcId="{496D5DBA-DCDC-4932-BE67-405F09F1CF81}" destId="{B08B46EC-2221-463B-926F-5AE1578ACF49}" srcOrd="3" destOrd="0" presId="urn:microsoft.com/office/officeart/2008/layout/HorizontalMultiLevelHierarchy"/>
    <dgm:cxn modelId="{497B4149-1F16-4F39-9308-6AB760A9A321}" type="presParOf" srcId="{B08B46EC-2221-463B-926F-5AE1578ACF49}" destId="{5ABC8642-5286-469C-BCF4-AE21A8E8F76E}" srcOrd="0" destOrd="0" presId="urn:microsoft.com/office/officeart/2008/layout/HorizontalMultiLevelHierarchy"/>
    <dgm:cxn modelId="{B32017BB-010A-4C1C-8E1E-894BCB0F5E57}" type="presParOf" srcId="{B08B46EC-2221-463B-926F-5AE1578ACF49}" destId="{1C6C0E5A-E378-4433-A623-24BB48B368BC}" srcOrd="1" destOrd="0" presId="urn:microsoft.com/office/officeart/2008/layout/HorizontalMultiLevelHierarchy"/>
    <dgm:cxn modelId="{9B315E60-7F5A-404C-8B7F-F3392F2503EA}" type="presParOf" srcId="{496D5DBA-DCDC-4932-BE67-405F09F1CF81}" destId="{FB314407-D249-48FD-958A-5797F071D00D}" srcOrd="4" destOrd="0" presId="urn:microsoft.com/office/officeart/2008/layout/HorizontalMultiLevelHierarchy"/>
    <dgm:cxn modelId="{60FB410E-0C5A-428F-A1DF-FEACB52A94F5}" type="presParOf" srcId="{FB314407-D249-48FD-958A-5797F071D00D}" destId="{1A7135F2-801B-4AF9-A2B3-CE9447DFC1CC}" srcOrd="0" destOrd="0" presId="urn:microsoft.com/office/officeart/2008/layout/HorizontalMultiLevelHierarchy"/>
    <dgm:cxn modelId="{0240BD3E-B252-4632-B5FC-D165B5037FF6}" type="presParOf" srcId="{496D5DBA-DCDC-4932-BE67-405F09F1CF81}" destId="{E468DB0A-C8EB-4811-989D-BD002F12E0C4}" srcOrd="5" destOrd="0" presId="urn:microsoft.com/office/officeart/2008/layout/HorizontalMultiLevelHierarchy"/>
    <dgm:cxn modelId="{A17035AA-7802-4BA9-8507-A04003B387AD}" type="presParOf" srcId="{E468DB0A-C8EB-4811-989D-BD002F12E0C4}" destId="{36B0AABD-6907-4094-BDC1-FB5A02DE803C}" srcOrd="0" destOrd="0" presId="urn:microsoft.com/office/officeart/2008/layout/HorizontalMultiLevelHierarchy"/>
    <dgm:cxn modelId="{2BD613D1-AB4E-49C4-A257-7C54783450A8}" type="presParOf" srcId="{E468DB0A-C8EB-4811-989D-BD002F12E0C4}" destId="{8415D203-B043-4625-B8D2-462791A57A34}" srcOrd="1" destOrd="0" presId="urn:microsoft.com/office/officeart/2008/layout/HorizontalMultiLevelHierarchy"/>
    <dgm:cxn modelId="{1BC33F79-E304-4740-BEB7-5AE10CF0005F}" type="presParOf" srcId="{496D5DBA-DCDC-4932-BE67-405F09F1CF81}" destId="{CAC4100D-50DD-4B7A-9FE3-EE3E0F0858CB}" srcOrd="6" destOrd="0" presId="urn:microsoft.com/office/officeart/2008/layout/HorizontalMultiLevelHierarchy"/>
    <dgm:cxn modelId="{6D180012-9670-47A3-A04B-5E18CED09494}" type="presParOf" srcId="{CAC4100D-50DD-4B7A-9FE3-EE3E0F0858CB}" destId="{E7356550-F55D-4582-9F43-40E4A9C57E06}" srcOrd="0" destOrd="0" presId="urn:microsoft.com/office/officeart/2008/layout/HorizontalMultiLevelHierarchy"/>
    <dgm:cxn modelId="{D777105A-3F20-4AB5-A3DD-F41377D078AA}" type="presParOf" srcId="{496D5DBA-DCDC-4932-BE67-405F09F1CF81}" destId="{2ECF71C7-5AA8-4F94-9DE9-1B25C71377B3}" srcOrd="7" destOrd="0" presId="urn:microsoft.com/office/officeart/2008/layout/HorizontalMultiLevelHierarchy"/>
    <dgm:cxn modelId="{A03DC868-82BE-4BDD-83C9-5EDCFDB6EC80}" type="presParOf" srcId="{2ECF71C7-5AA8-4F94-9DE9-1B25C71377B3}" destId="{EAC5E00E-8862-4EF4-944B-48346AA62B6D}" srcOrd="0" destOrd="0" presId="urn:microsoft.com/office/officeart/2008/layout/HorizontalMultiLevelHierarchy"/>
    <dgm:cxn modelId="{B105C21D-60E5-4A44-BD35-CEE2E5F7746B}" type="presParOf" srcId="{2ECF71C7-5AA8-4F94-9DE9-1B25C71377B3}" destId="{6C66CAFA-8659-41F9-87D1-80FC4305E78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97C2A8-9999-4ECD-91E0-BC1AA8B9E4AE}">
      <dsp:nvSpPr>
        <dsp:cNvPr id="0" name=""/>
        <dsp:cNvSpPr/>
      </dsp:nvSpPr>
      <dsp:spPr>
        <a:xfrm>
          <a:off x="3200392" y="381008"/>
          <a:ext cx="2430363" cy="1620242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000" b="1" kern="1200" dirty="0" smtClean="0">
              <a:solidFill>
                <a:schemeClr val="tx1"/>
              </a:solidFill>
            </a:rPr>
            <a:t>Tense</a:t>
          </a:r>
          <a:endParaRPr lang="en-US" sz="6000" b="1" kern="1200" dirty="0">
            <a:solidFill>
              <a:schemeClr val="tx1"/>
            </a:solidFill>
          </a:endParaRPr>
        </a:p>
      </dsp:txBody>
      <dsp:txXfrm>
        <a:off x="3247847" y="428463"/>
        <a:ext cx="2335453" cy="1525332"/>
      </dsp:txXfrm>
    </dsp:sp>
    <dsp:sp modelId="{BE0AA504-0FD1-4105-8EE1-4F09A1F571D9}">
      <dsp:nvSpPr>
        <dsp:cNvPr id="0" name=""/>
        <dsp:cNvSpPr/>
      </dsp:nvSpPr>
      <dsp:spPr>
        <a:xfrm>
          <a:off x="1222027" y="2001250"/>
          <a:ext cx="3193545" cy="646897"/>
        </a:xfrm>
        <a:custGeom>
          <a:avLst/>
          <a:gdLst/>
          <a:ahLst/>
          <a:cxnLst/>
          <a:rect l="0" t="0" r="0" b="0"/>
          <a:pathLst>
            <a:path>
              <a:moveTo>
                <a:pt x="3193545" y="0"/>
              </a:moveTo>
              <a:lnTo>
                <a:pt x="3193545" y="323448"/>
              </a:lnTo>
              <a:lnTo>
                <a:pt x="0" y="323448"/>
              </a:lnTo>
              <a:lnTo>
                <a:pt x="0" y="64689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558BC2-2C97-49C0-A19C-547D0C42922A}">
      <dsp:nvSpPr>
        <dsp:cNvPr id="0" name=""/>
        <dsp:cNvSpPr/>
      </dsp:nvSpPr>
      <dsp:spPr>
        <a:xfrm>
          <a:off x="6846" y="2648148"/>
          <a:ext cx="2430363" cy="1620242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800" b="1" kern="1200" dirty="0" smtClean="0">
              <a:solidFill>
                <a:schemeClr val="tx1"/>
              </a:solidFill>
            </a:rPr>
            <a:t>Present</a:t>
          </a:r>
          <a:endParaRPr lang="en-US" sz="4800" b="1" kern="1200" dirty="0">
            <a:solidFill>
              <a:schemeClr val="tx1"/>
            </a:solidFill>
          </a:endParaRPr>
        </a:p>
      </dsp:txBody>
      <dsp:txXfrm>
        <a:off x="54301" y="2695603"/>
        <a:ext cx="2335453" cy="1525332"/>
      </dsp:txXfrm>
    </dsp:sp>
    <dsp:sp modelId="{DDB7E1E4-2D5E-479C-B01D-B43694078E27}">
      <dsp:nvSpPr>
        <dsp:cNvPr id="0" name=""/>
        <dsp:cNvSpPr/>
      </dsp:nvSpPr>
      <dsp:spPr>
        <a:xfrm>
          <a:off x="4335779" y="2001250"/>
          <a:ext cx="91440" cy="646897"/>
        </a:xfrm>
        <a:custGeom>
          <a:avLst/>
          <a:gdLst/>
          <a:ahLst/>
          <a:cxnLst/>
          <a:rect l="0" t="0" r="0" b="0"/>
          <a:pathLst>
            <a:path>
              <a:moveTo>
                <a:pt x="79793" y="0"/>
              </a:moveTo>
              <a:lnTo>
                <a:pt x="79793" y="323448"/>
              </a:lnTo>
              <a:lnTo>
                <a:pt x="45720" y="323448"/>
              </a:lnTo>
              <a:lnTo>
                <a:pt x="45720" y="64689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8BF449-8ADA-4143-AAE9-AF32A9BDD6CA}">
      <dsp:nvSpPr>
        <dsp:cNvPr id="0" name=""/>
        <dsp:cNvSpPr/>
      </dsp:nvSpPr>
      <dsp:spPr>
        <a:xfrm>
          <a:off x="3166318" y="2648148"/>
          <a:ext cx="2430363" cy="1620242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800" b="1" kern="1200" dirty="0" smtClean="0">
              <a:solidFill>
                <a:schemeClr val="tx1"/>
              </a:solidFill>
            </a:rPr>
            <a:t>Past</a:t>
          </a:r>
          <a:endParaRPr lang="en-US" sz="4800" b="1" kern="1200" dirty="0">
            <a:solidFill>
              <a:schemeClr val="tx1"/>
            </a:solidFill>
          </a:endParaRPr>
        </a:p>
      </dsp:txBody>
      <dsp:txXfrm>
        <a:off x="3213773" y="2695603"/>
        <a:ext cx="2335453" cy="1525332"/>
      </dsp:txXfrm>
    </dsp:sp>
    <dsp:sp modelId="{E947D26D-C57C-42C7-ABDF-2CE8BADC967D}">
      <dsp:nvSpPr>
        <dsp:cNvPr id="0" name=""/>
        <dsp:cNvSpPr/>
      </dsp:nvSpPr>
      <dsp:spPr>
        <a:xfrm>
          <a:off x="4415573" y="2001250"/>
          <a:ext cx="3125398" cy="6468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3448"/>
              </a:lnTo>
              <a:lnTo>
                <a:pt x="3125398" y="323448"/>
              </a:lnTo>
              <a:lnTo>
                <a:pt x="3125398" y="64689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282180-0F32-4B78-AE57-65758836A92E}">
      <dsp:nvSpPr>
        <dsp:cNvPr id="0" name=""/>
        <dsp:cNvSpPr/>
      </dsp:nvSpPr>
      <dsp:spPr>
        <a:xfrm>
          <a:off x="6325790" y="2648148"/>
          <a:ext cx="2430363" cy="1620242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800" b="1" kern="1200" dirty="0" smtClean="0">
              <a:solidFill>
                <a:schemeClr val="tx1"/>
              </a:solidFill>
            </a:rPr>
            <a:t>Future</a:t>
          </a:r>
          <a:endParaRPr lang="en-US" sz="4800" b="1" kern="1200" dirty="0">
            <a:solidFill>
              <a:schemeClr val="tx1"/>
            </a:solidFill>
          </a:endParaRPr>
        </a:p>
      </dsp:txBody>
      <dsp:txXfrm>
        <a:off x="6373245" y="2695603"/>
        <a:ext cx="2335453" cy="15253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C4100D-50DD-4B7A-9FE3-EE3E0F0858CB}">
      <dsp:nvSpPr>
        <dsp:cNvPr id="0" name=""/>
        <dsp:cNvSpPr/>
      </dsp:nvSpPr>
      <dsp:spPr>
        <a:xfrm>
          <a:off x="6064915" y="1575239"/>
          <a:ext cx="2207970" cy="25426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03985" y="0"/>
              </a:lnTo>
              <a:lnTo>
                <a:pt x="1103985" y="2542699"/>
              </a:lnTo>
              <a:lnTo>
                <a:pt x="2207970" y="25426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7084711" y="2762400"/>
        <a:ext cx="168377" cy="168377"/>
      </dsp:txXfrm>
    </dsp:sp>
    <dsp:sp modelId="{FB314407-D249-48FD-958A-5797F071D00D}">
      <dsp:nvSpPr>
        <dsp:cNvPr id="0" name=""/>
        <dsp:cNvSpPr/>
      </dsp:nvSpPr>
      <dsp:spPr>
        <a:xfrm>
          <a:off x="6064915" y="1575239"/>
          <a:ext cx="438404" cy="42178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9202" y="0"/>
              </a:lnTo>
              <a:lnTo>
                <a:pt x="219202" y="4217824"/>
              </a:lnTo>
              <a:lnTo>
                <a:pt x="438404" y="42178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6178103" y="3578138"/>
        <a:ext cx="212027" cy="212027"/>
      </dsp:txXfrm>
    </dsp:sp>
    <dsp:sp modelId="{3623251A-DC8F-466C-86C7-1C64D1073D3A}">
      <dsp:nvSpPr>
        <dsp:cNvPr id="0" name=""/>
        <dsp:cNvSpPr/>
      </dsp:nvSpPr>
      <dsp:spPr>
        <a:xfrm>
          <a:off x="3063664" y="1575239"/>
          <a:ext cx="3001251" cy="2838146"/>
        </a:xfrm>
        <a:custGeom>
          <a:avLst/>
          <a:gdLst/>
          <a:ahLst/>
          <a:cxnLst/>
          <a:rect l="0" t="0" r="0" b="0"/>
          <a:pathLst>
            <a:path>
              <a:moveTo>
                <a:pt x="3001251" y="0"/>
              </a:moveTo>
              <a:lnTo>
                <a:pt x="0" y="28381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4461022" y="2891045"/>
        <a:ext cx="206534" cy="206534"/>
      </dsp:txXfrm>
    </dsp:sp>
    <dsp:sp modelId="{4539F520-D1FC-4ACE-B5D2-3069E267A3BF}">
      <dsp:nvSpPr>
        <dsp:cNvPr id="0" name=""/>
        <dsp:cNvSpPr/>
      </dsp:nvSpPr>
      <dsp:spPr>
        <a:xfrm>
          <a:off x="85820" y="1575239"/>
          <a:ext cx="5979095" cy="3497437"/>
        </a:xfrm>
        <a:custGeom>
          <a:avLst/>
          <a:gdLst/>
          <a:ahLst/>
          <a:cxnLst/>
          <a:rect l="0" t="0" r="0" b="0"/>
          <a:pathLst>
            <a:path>
              <a:moveTo>
                <a:pt x="5979095" y="0"/>
              </a:moveTo>
              <a:lnTo>
                <a:pt x="0" y="349743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2902195" y="3150786"/>
        <a:ext cx="346343" cy="346343"/>
      </dsp:txXfrm>
    </dsp:sp>
    <dsp:sp modelId="{C7FA9131-C1E3-4273-BBB9-7B70737D54CE}">
      <dsp:nvSpPr>
        <dsp:cNvPr id="0" name=""/>
        <dsp:cNvSpPr/>
      </dsp:nvSpPr>
      <dsp:spPr>
        <a:xfrm>
          <a:off x="2126983" y="586857"/>
          <a:ext cx="5899099" cy="1976765"/>
        </a:xfrm>
        <a:prstGeom prst="rect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>
              <a:solidFill>
                <a:srgbClr val="FFFF00"/>
              </a:solidFill>
            </a:rPr>
            <a:t>Types of Past Tense</a:t>
          </a:r>
          <a:endParaRPr lang="en-US" sz="6500" kern="1200" dirty="0">
            <a:solidFill>
              <a:srgbClr val="FFFF00"/>
            </a:solidFill>
          </a:endParaRPr>
        </a:p>
      </dsp:txBody>
      <dsp:txXfrm>
        <a:off x="2126983" y="586857"/>
        <a:ext cx="5899099" cy="1976765"/>
      </dsp:txXfrm>
    </dsp:sp>
    <dsp:sp modelId="{C46F7FEC-AB48-4641-8C33-BC03304717D4}">
      <dsp:nvSpPr>
        <dsp:cNvPr id="0" name=""/>
        <dsp:cNvSpPr/>
      </dsp:nvSpPr>
      <dsp:spPr>
        <a:xfrm>
          <a:off x="85820" y="4453406"/>
          <a:ext cx="2692943" cy="1238543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200" kern="1200" dirty="0" smtClean="0"/>
            <a:t>Indefinite</a:t>
          </a:r>
          <a:endParaRPr lang="en-US" sz="4200" kern="1200" dirty="0"/>
        </a:p>
      </dsp:txBody>
      <dsp:txXfrm>
        <a:off x="85820" y="4453406"/>
        <a:ext cx="2692943" cy="1238543"/>
      </dsp:txXfrm>
    </dsp:sp>
    <dsp:sp modelId="{5ABC8642-5286-469C-BCF4-AE21A8E8F76E}">
      <dsp:nvSpPr>
        <dsp:cNvPr id="0" name=""/>
        <dsp:cNvSpPr/>
      </dsp:nvSpPr>
      <dsp:spPr>
        <a:xfrm>
          <a:off x="3063664" y="3809002"/>
          <a:ext cx="2501844" cy="1208767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200" kern="1200" dirty="0" smtClean="0"/>
            <a:t>continuous</a:t>
          </a:r>
          <a:endParaRPr lang="en-US" sz="4200" kern="1200" dirty="0"/>
        </a:p>
      </dsp:txBody>
      <dsp:txXfrm>
        <a:off x="3063664" y="3809002"/>
        <a:ext cx="2501844" cy="1208767"/>
      </dsp:txXfrm>
    </dsp:sp>
    <dsp:sp modelId="{36B0AABD-6907-4094-BDC1-FB5A02DE803C}">
      <dsp:nvSpPr>
        <dsp:cNvPr id="0" name=""/>
        <dsp:cNvSpPr/>
      </dsp:nvSpPr>
      <dsp:spPr>
        <a:xfrm>
          <a:off x="6503319" y="5166189"/>
          <a:ext cx="2283522" cy="1253751"/>
        </a:xfrm>
        <a:prstGeom prst="rect">
          <a:avLst/>
        </a:prstGeom>
        <a:solidFill>
          <a:schemeClr val="accent3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200" kern="1200" dirty="0" smtClean="0"/>
            <a:t>Perfect</a:t>
          </a:r>
          <a:endParaRPr lang="en-US" sz="4200" kern="1200" dirty="0"/>
        </a:p>
      </dsp:txBody>
      <dsp:txXfrm>
        <a:off x="6503319" y="5166189"/>
        <a:ext cx="2283522" cy="1253751"/>
      </dsp:txXfrm>
    </dsp:sp>
    <dsp:sp modelId="{EAC5E00E-8862-4EF4-944B-48346AA62B6D}">
      <dsp:nvSpPr>
        <dsp:cNvPr id="0" name=""/>
        <dsp:cNvSpPr/>
      </dsp:nvSpPr>
      <dsp:spPr>
        <a:xfrm>
          <a:off x="8272885" y="3500103"/>
          <a:ext cx="2629654" cy="1235672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200" kern="1200" dirty="0" smtClean="0"/>
            <a:t>Perfect Continuous</a:t>
          </a:r>
          <a:endParaRPr lang="en-US" sz="4200" kern="1200" dirty="0"/>
        </a:p>
      </dsp:txBody>
      <dsp:txXfrm>
        <a:off x="8272885" y="3500103"/>
        <a:ext cx="2629654" cy="1235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0AE65-31B7-4A7D-B625-B1AAADC5B47E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F9C096-42BC-479E-8CE9-C1AF76FAA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401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9C096-42BC-479E-8CE9-C1AF76FAAB6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043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05483-865E-4801-8CA6-FF175B362911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A53AC-5118-48BF-9BD2-8C4FE5432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195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05483-865E-4801-8CA6-FF175B362911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A53AC-5118-48BF-9BD2-8C4FE5432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401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05483-865E-4801-8CA6-FF175B362911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A53AC-5118-48BF-9BD2-8C4FE5432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74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05483-865E-4801-8CA6-FF175B362911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A53AC-5118-48BF-9BD2-8C4FE5432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633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05483-865E-4801-8CA6-FF175B362911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A53AC-5118-48BF-9BD2-8C4FE5432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196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05483-865E-4801-8CA6-FF175B362911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A53AC-5118-48BF-9BD2-8C4FE5432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15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05483-865E-4801-8CA6-FF175B362911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A53AC-5118-48BF-9BD2-8C4FE5432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041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05483-865E-4801-8CA6-FF175B362911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A53AC-5118-48BF-9BD2-8C4FE5432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284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05483-865E-4801-8CA6-FF175B362911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A53AC-5118-48BF-9BD2-8C4FE5432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219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05483-865E-4801-8CA6-FF175B362911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A53AC-5118-48BF-9BD2-8C4FE5432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933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05483-865E-4801-8CA6-FF175B362911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A53AC-5118-48BF-9BD2-8C4FE5432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650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6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05483-865E-4801-8CA6-FF175B362911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A53AC-5118-48BF-9BD2-8C4FE5432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627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/>
          <p:cNvSpPr/>
          <p:nvPr/>
        </p:nvSpPr>
        <p:spPr>
          <a:xfrm>
            <a:off x="997527" y="2050473"/>
            <a:ext cx="9947564" cy="3172691"/>
          </a:xfrm>
          <a:prstGeom prst="flowChartTerminator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i="1" dirty="0" smtClean="0"/>
              <a:t>Fatehnagar Wadudia Fazil Online Madrasah</a:t>
            </a:r>
            <a:endParaRPr lang="en-US" sz="6000" b="1" i="1" dirty="0"/>
          </a:p>
        </p:txBody>
      </p:sp>
    </p:spTree>
    <p:extLst>
      <p:ext uri="{BB962C8B-B14F-4D97-AF65-F5344CB8AC3E}">
        <p14:creationId xmlns:p14="http://schemas.microsoft.com/office/powerpoint/2010/main" val="53101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6689" y="617362"/>
            <a:ext cx="7974798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5400" b="1" i="1" dirty="0" smtClean="0">
                <a:solidFill>
                  <a:schemeClr val="bg1"/>
                </a:solidFill>
              </a:rPr>
              <a:t>Past Indefinite Tense</a:t>
            </a:r>
            <a:endParaRPr lang="en-US" sz="5400" b="1" i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6689" y="1677811"/>
            <a:ext cx="10840827" cy="1200329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We use past indefinite tense to express an action in the past or that was completed before the time of speaking.  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6689" y="3062015"/>
            <a:ext cx="6261009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dirty="0" smtClean="0"/>
              <a:t>Ex : </a:t>
            </a:r>
          </a:p>
          <a:p>
            <a:r>
              <a:rPr lang="en-US" sz="3200" b="1" dirty="0" smtClean="0"/>
              <a:t>The soldiers </a:t>
            </a:r>
            <a:r>
              <a:rPr lang="en-US" sz="3200" b="1" dirty="0" smtClean="0">
                <a:solidFill>
                  <a:srgbClr val="FF0000"/>
                </a:solidFill>
              </a:rPr>
              <a:t>fought</a:t>
            </a:r>
            <a:r>
              <a:rPr lang="en-US" sz="3200" b="1" dirty="0" smtClean="0"/>
              <a:t> the war bravely.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36689" y="5521467"/>
            <a:ext cx="5131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Runa</a:t>
            </a:r>
            <a:r>
              <a:rPr lang="en-US" sz="3200" b="1" dirty="0" smtClean="0"/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won</a:t>
            </a:r>
            <a:r>
              <a:rPr lang="en-US" sz="3200" b="1" dirty="0" smtClean="0"/>
              <a:t> the first prize.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348716" y="3264126"/>
            <a:ext cx="2329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Here the soldiers have </a:t>
            </a:r>
          </a:p>
          <a:p>
            <a:r>
              <a:rPr lang="en-US" dirty="0" smtClean="0"/>
              <a:t>already fought the war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348716" y="5783077"/>
            <a:ext cx="23426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Here </a:t>
            </a:r>
            <a:r>
              <a:rPr lang="en-US" dirty="0" err="1" smtClean="0"/>
              <a:t>Runa</a:t>
            </a:r>
            <a:r>
              <a:rPr lang="en-US" dirty="0" smtClean="0"/>
              <a:t> has already </a:t>
            </a:r>
          </a:p>
          <a:p>
            <a:r>
              <a:rPr lang="en-US" dirty="0" smtClean="0"/>
              <a:t>won the prize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029" y="2976741"/>
            <a:ext cx="2828925" cy="16192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102" y="4793193"/>
            <a:ext cx="2718158" cy="197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25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8134" y="774548"/>
            <a:ext cx="7974798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5400" b="1" i="1" dirty="0" smtClean="0">
                <a:solidFill>
                  <a:schemeClr val="bg1"/>
                </a:solidFill>
              </a:rPr>
              <a:t>Past Indefinite Tense</a:t>
            </a:r>
            <a:endParaRPr lang="en-US" sz="5400" b="1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8134" y="2073410"/>
            <a:ext cx="8348746" cy="156966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Structure : </a:t>
            </a:r>
          </a:p>
          <a:p>
            <a:r>
              <a:rPr lang="en-US" sz="4800" b="1" dirty="0" smtClean="0">
                <a:solidFill>
                  <a:schemeClr val="bg1"/>
                </a:solidFill>
              </a:rPr>
              <a:t>             Subject + v2+ object.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88866" y="3821192"/>
            <a:ext cx="7127281" cy="1631216"/>
          </a:xfrm>
          <a:prstGeom prst="rect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sz="3600" b="1" u="sng" dirty="0" smtClean="0"/>
          </a:p>
          <a:p>
            <a:endParaRPr lang="en-US" sz="2400" b="1" dirty="0" smtClean="0"/>
          </a:p>
          <a:p>
            <a:r>
              <a:rPr lang="en-US" sz="3200" b="1" dirty="0" smtClean="0"/>
              <a:t>                    </a:t>
            </a:r>
            <a:r>
              <a:rPr lang="en-US" sz="4000" b="1" dirty="0" smtClean="0">
                <a:solidFill>
                  <a:schemeClr val="accent5"/>
                </a:solidFill>
              </a:rPr>
              <a:t>Rahim</a:t>
            </a:r>
            <a:r>
              <a:rPr lang="en-US" sz="4000" b="1" dirty="0" smtClean="0"/>
              <a:t>  </a:t>
            </a:r>
            <a:r>
              <a:rPr lang="en-US" sz="4000" b="1" dirty="0" smtClean="0">
                <a:solidFill>
                  <a:srgbClr val="00B050"/>
                </a:solidFill>
              </a:rPr>
              <a:t>wrote</a:t>
            </a:r>
            <a:r>
              <a:rPr lang="en-US" sz="4000" b="1" dirty="0" smtClean="0"/>
              <a:t>  a  letter.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3910819" y="3495590"/>
            <a:ext cx="513472" cy="153337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584874" y="3600867"/>
            <a:ext cx="0" cy="142129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188591" y="3600867"/>
            <a:ext cx="464234" cy="132282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897945" y="6091311"/>
            <a:ext cx="6524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Here the sentence indicate that the letter  is already done by Rahim.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65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4742" y="676075"/>
            <a:ext cx="7974798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5400" b="1" i="1" dirty="0" smtClean="0">
                <a:solidFill>
                  <a:schemeClr val="bg1"/>
                </a:solidFill>
              </a:rPr>
              <a:t>Past Indefinite Tense</a:t>
            </a:r>
            <a:endParaRPr lang="en-US" sz="5400" b="1" i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4742" y="1974937"/>
            <a:ext cx="8348746" cy="156966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Structure : </a:t>
            </a:r>
          </a:p>
          <a:p>
            <a:r>
              <a:rPr lang="en-US" sz="4800" b="1" dirty="0" smtClean="0">
                <a:solidFill>
                  <a:schemeClr val="bg1"/>
                </a:solidFill>
              </a:rPr>
              <a:t>             Subject + v2+ object.</a:t>
            </a:r>
            <a:endParaRPr lang="en-US" sz="4800" b="1" dirty="0">
              <a:solidFill>
                <a:schemeClr val="bg1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4037427" y="3397117"/>
            <a:ext cx="513472" cy="153337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5486400" y="3429756"/>
            <a:ext cx="138028" cy="166085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7315199" y="3502394"/>
            <a:ext cx="627798" cy="158822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289110" y="4784716"/>
            <a:ext cx="64466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B050"/>
                </a:solidFill>
              </a:rPr>
              <a:t>He</a:t>
            </a:r>
            <a:r>
              <a:rPr lang="en-US" sz="5400" b="1" dirty="0" smtClean="0"/>
              <a:t> </a:t>
            </a:r>
            <a:r>
              <a:rPr lang="en-US" sz="5400" b="1" dirty="0" smtClean="0">
                <a:solidFill>
                  <a:schemeClr val="accent5"/>
                </a:solidFill>
              </a:rPr>
              <a:t>went</a:t>
            </a:r>
            <a:r>
              <a:rPr lang="en-US" sz="5400" b="1" dirty="0" smtClean="0"/>
              <a:t>  for movie.</a:t>
            </a:r>
            <a:endParaRPr lang="en-US" sz="54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29"/>
          <a:stretch/>
        </p:blipFill>
        <p:spPr>
          <a:xfrm>
            <a:off x="9393801" y="4374387"/>
            <a:ext cx="2374710" cy="174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43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4742" y="676075"/>
            <a:ext cx="7974798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5400" b="1" i="1" dirty="0" smtClean="0">
                <a:solidFill>
                  <a:schemeClr val="bg1"/>
                </a:solidFill>
              </a:rPr>
              <a:t>Past Indefinite Tense</a:t>
            </a:r>
            <a:endParaRPr lang="en-US" sz="5400" b="1" i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4742" y="1974937"/>
            <a:ext cx="8348746" cy="156966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Structure : </a:t>
            </a:r>
          </a:p>
          <a:p>
            <a:r>
              <a:rPr lang="en-US" sz="4800" b="1" dirty="0" smtClean="0">
                <a:solidFill>
                  <a:schemeClr val="bg1"/>
                </a:solidFill>
              </a:rPr>
              <a:t>             Subject + v2+ object.</a:t>
            </a:r>
            <a:endParaRPr lang="en-US" sz="4800" b="1" dirty="0">
              <a:solidFill>
                <a:schemeClr val="bg1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439236" y="3439236"/>
            <a:ext cx="627772" cy="171961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5171714" y="3429756"/>
            <a:ext cx="452715" cy="170047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6919415" y="3429756"/>
            <a:ext cx="654933" cy="179733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289110" y="4969442"/>
            <a:ext cx="67483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rgbClr val="002060"/>
                </a:solidFill>
              </a:rPr>
              <a:t>Runa</a:t>
            </a:r>
            <a:r>
              <a:rPr lang="en-US" sz="4400" b="1" dirty="0" smtClean="0"/>
              <a:t> </a:t>
            </a:r>
            <a:r>
              <a:rPr lang="en-US" sz="4400" b="1" dirty="0" smtClean="0">
                <a:solidFill>
                  <a:srgbClr val="00B050"/>
                </a:solidFill>
              </a:rPr>
              <a:t>did</a:t>
            </a:r>
            <a:r>
              <a:rPr lang="en-US" sz="4400" b="1" dirty="0" smtClean="0"/>
              <a:t> her work honestly.</a:t>
            </a:r>
            <a:endParaRPr lang="en-US" sz="4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442949" y="6182436"/>
            <a:ext cx="640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Here the sentence indicates that the work is already done by </a:t>
            </a:r>
            <a:r>
              <a:rPr lang="en-US" dirty="0" err="1" smtClean="0"/>
              <a:t>Runa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303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563" y="499923"/>
            <a:ext cx="7974798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4800" b="1" i="1" dirty="0" smtClean="0">
                <a:solidFill>
                  <a:schemeClr val="bg1"/>
                </a:solidFill>
              </a:rPr>
              <a:t>Past Continuous Tense</a:t>
            </a:r>
            <a:endParaRPr lang="en-US" sz="4800" b="1" i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6564" y="1521447"/>
            <a:ext cx="9489699" cy="156966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Past Continuous tense is used to describe a 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past action that was on-going. It shows an action 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being in continuing at some particular time in the past.   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6563" y="3264033"/>
            <a:ext cx="47267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/>
              <a:t>EX: </a:t>
            </a:r>
          </a:p>
          <a:p>
            <a:r>
              <a:rPr lang="en-US" sz="2800" b="1" dirty="0" smtClean="0"/>
              <a:t>  I was </a:t>
            </a:r>
            <a:r>
              <a:rPr lang="en-US" sz="2800" b="1" dirty="0" smtClean="0">
                <a:solidFill>
                  <a:srgbClr val="00B050"/>
                </a:solidFill>
              </a:rPr>
              <a:t>going</a:t>
            </a:r>
            <a:r>
              <a:rPr lang="en-US" sz="2800" b="1" dirty="0" smtClean="0"/>
              <a:t> to Madrasah. 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26179" y="4666533"/>
            <a:ext cx="50205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He was </a:t>
            </a:r>
            <a:r>
              <a:rPr lang="en-US" sz="2800" b="1" dirty="0" smtClean="0">
                <a:solidFill>
                  <a:srgbClr val="00B050"/>
                </a:solidFill>
              </a:rPr>
              <a:t>looking </a:t>
            </a:r>
            <a:r>
              <a:rPr lang="en-US" sz="2800" b="1" dirty="0" smtClean="0"/>
              <a:t>for the last train.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84738" y="5570806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3185" y="5591395"/>
            <a:ext cx="495353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They were </a:t>
            </a:r>
            <a:r>
              <a:rPr lang="en-US" sz="2800" b="1" dirty="0" smtClean="0">
                <a:solidFill>
                  <a:srgbClr val="00B050"/>
                </a:solidFill>
              </a:rPr>
              <a:t>playing</a:t>
            </a:r>
            <a:r>
              <a:rPr lang="en-US" sz="2800" b="1" dirty="0" smtClean="0"/>
              <a:t> cricket when </a:t>
            </a:r>
          </a:p>
          <a:p>
            <a:r>
              <a:rPr lang="en-US" sz="2800" b="1" dirty="0" smtClean="0"/>
              <a:t>my mum called me..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42" t="-4975" b="1"/>
          <a:stretch/>
        </p:blipFill>
        <p:spPr>
          <a:xfrm>
            <a:off x="5568043" y="3244538"/>
            <a:ext cx="2593318" cy="18102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043" y="5208227"/>
            <a:ext cx="2593318" cy="15263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553434" y="5534285"/>
            <a:ext cx="22973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Here the action of </a:t>
            </a:r>
            <a:r>
              <a:rPr lang="en-US" dirty="0" err="1" smtClean="0"/>
              <a:t>going,looking,playing</a:t>
            </a:r>
            <a:r>
              <a:rPr lang="en-US" dirty="0" smtClean="0"/>
              <a:t> were still in continuing.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54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6689" y="162234"/>
            <a:ext cx="7974798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5400" b="1" i="1" dirty="0" smtClean="0">
                <a:solidFill>
                  <a:schemeClr val="bg1"/>
                </a:solidFill>
              </a:rPr>
              <a:t>Past Continuous Tense</a:t>
            </a:r>
            <a:endParaRPr lang="en-US" sz="5400" b="1" i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6690" y="1241947"/>
            <a:ext cx="9230392" cy="138499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Structure : 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Subject +was / were + main verb( </a:t>
            </a:r>
            <a:r>
              <a:rPr lang="en-US" sz="3600" b="1" dirty="0" err="1" smtClean="0">
                <a:solidFill>
                  <a:schemeClr val="bg1"/>
                </a:solidFill>
              </a:rPr>
              <a:t>ing</a:t>
            </a:r>
            <a:r>
              <a:rPr lang="en-US" sz="3600" b="1" dirty="0" smtClean="0">
                <a:solidFill>
                  <a:schemeClr val="bg1"/>
                </a:solidFill>
              </a:rPr>
              <a:t> )+object.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4717" y="2887682"/>
            <a:ext cx="656457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LcParenR"/>
            </a:pPr>
            <a:r>
              <a:rPr lang="en-US" sz="2800" b="1" dirty="0" smtClean="0"/>
              <a:t>I was writing a letter. </a:t>
            </a:r>
          </a:p>
          <a:p>
            <a:endParaRPr lang="en-US" sz="2800" b="1" dirty="0"/>
          </a:p>
          <a:p>
            <a:pPr marL="514350" indent="-514350">
              <a:buFont typeface="+mj-lt"/>
              <a:buAutoNum type="alphaLcParenR"/>
            </a:pPr>
            <a:r>
              <a:rPr lang="en-US" sz="2800" b="1" dirty="0" smtClean="0"/>
              <a:t>He was writing a letter. </a:t>
            </a:r>
          </a:p>
          <a:p>
            <a:pPr marL="514350" indent="-514350">
              <a:buFont typeface="+mj-lt"/>
              <a:buAutoNum type="alphaLcParenR"/>
            </a:pPr>
            <a:endParaRPr lang="en-US" sz="2800" b="1" dirty="0"/>
          </a:p>
          <a:p>
            <a:pPr marL="514350" indent="-514350">
              <a:buFont typeface="+mj-lt"/>
              <a:buAutoNum type="alphaLcParenR"/>
            </a:pPr>
            <a:r>
              <a:rPr lang="en-US" sz="2800" b="1" dirty="0" smtClean="0"/>
              <a:t>Rahim was writing a letter. </a:t>
            </a:r>
          </a:p>
          <a:p>
            <a:pPr marL="514350" indent="-514350">
              <a:buFont typeface="+mj-lt"/>
              <a:buAutoNum type="alphaLcParenR"/>
            </a:pPr>
            <a:endParaRPr lang="en-US" sz="2800" b="1" dirty="0"/>
          </a:p>
          <a:p>
            <a:pPr marL="514350" indent="-514350">
              <a:buFont typeface="+mj-lt"/>
              <a:buAutoNum type="alphaLcParenR"/>
            </a:pPr>
            <a:r>
              <a:rPr lang="en-US" sz="2800" b="1" dirty="0" smtClean="0"/>
              <a:t>They were writing a letter. </a:t>
            </a:r>
          </a:p>
          <a:p>
            <a:pPr marL="514350" indent="-514350">
              <a:buFont typeface="+mj-lt"/>
              <a:buAutoNum type="alphaLcParenR"/>
            </a:pPr>
            <a:endParaRPr lang="en-US" sz="2800" b="1" dirty="0"/>
          </a:p>
          <a:p>
            <a:pPr marL="514350" indent="-514350">
              <a:buFont typeface="+mj-lt"/>
              <a:buAutoNum type="alphaLcParenR"/>
            </a:pPr>
            <a:r>
              <a:rPr lang="en-US" sz="2800" b="1" dirty="0" smtClean="0"/>
              <a:t>The boys were writing a letter. </a:t>
            </a:r>
            <a:endParaRPr lang="en-US" sz="2800" b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6469612"/>
              </p:ext>
            </p:extLst>
          </p:nvPr>
        </p:nvGraphicFramePr>
        <p:xfrm>
          <a:off x="8898340" y="3480179"/>
          <a:ext cx="2713618" cy="29105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2209"/>
                <a:gridCol w="1361409"/>
              </a:tblGrid>
              <a:tr h="798394"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I ,She , </a:t>
                      </a:r>
                      <a:r>
                        <a:rPr lang="en-US" sz="3200" b="1" dirty="0" err="1" smtClean="0"/>
                        <a:t>He</a:t>
                      </a:r>
                      <a:r>
                        <a:rPr lang="en-US" sz="3200" b="1" baseline="0" dirty="0" err="1" smtClean="0"/>
                        <a:t>,It</a:t>
                      </a:r>
                      <a:r>
                        <a:rPr lang="en-US" sz="3200" b="1" baseline="0" dirty="0" smtClean="0"/>
                        <a:t>.</a:t>
                      </a:r>
                      <a:endParaRPr lang="en-US" sz="3200" b="1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We,</a:t>
                      </a:r>
                      <a:r>
                        <a:rPr lang="en-US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They ,you.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538924">
                <a:tc>
                  <a:txBody>
                    <a:bodyPr/>
                    <a:lstStyle/>
                    <a:p>
                      <a:endParaRPr lang="en-US" sz="1600" dirty="0" smtClean="0"/>
                    </a:p>
                    <a:p>
                      <a:r>
                        <a:rPr lang="en-US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Was</a:t>
                      </a:r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Were</a:t>
                      </a:r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19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6689" y="162234"/>
            <a:ext cx="7974798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5400" b="1" i="1" dirty="0" smtClean="0">
                <a:solidFill>
                  <a:schemeClr val="bg1"/>
                </a:solidFill>
              </a:rPr>
              <a:t>Past Continuous Tense</a:t>
            </a:r>
            <a:endParaRPr lang="en-US" sz="5400" b="1" i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6690" y="1241947"/>
            <a:ext cx="8111274" cy="138499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Structure : 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Subject +was / were + verb( </a:t>
            </a:r>
            <a:r>
              <a:rPr lang="en-US" sz="3600" b="1" dirty="0" err="1" smtClean="0">
                <a:solidFill>
                  <a:schemeClr val="bg1"/>
                </a:solidFill>
              </a:rPr>
              <a:t>ing</a:t>
            </a:r>
            <a:r>
              <a:rPr lang="en-US" sz="3600" b="1" dirty="0" smtClean="0">
                <a:solidFill>
                  <a:schemeClr val="bg1"/>
                </a:solidFill>
              </a:rPr>
              <a:t> )+object.</a:t>
            </a:r>
            <a:endParaRPr lang="en-US" sz="3600" b="1" dirty="0">
              <a:solidFill>
                <a:schemeClr val="bg1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228299" y="2483893"/>
            <a:ext cx="709683" cy="141936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2579427" y="2483893"/>
            <a:ext cx="1351128" cy="155096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5445457" y="2559602"/>
            <a:ext cx="136477" cy="134365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7151427" y="2597457"/>
            <a:ext cx="545910" cy="13141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060812" y="4558352"/>
            <a:ext cx="0" cy="55955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419367" y="5145206"/>
            <a:ext cx="1501254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Singular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73206" y="3868888"/>
            <a:ext cx="81767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accent5"/>
                </a:solidFill>
              </a:rPr>
              <a:t>The carpenter </a:t>
            </a:r>
            <a:r>
              <a:rPr lang="en-US" sz="4000" b="1" dirty="0" smtClean="0"/>
              <a:t>was </a:t>
            </a:r>
            <a:r>
              <a:rPr lang="en-US" sz="4000" b="1" dirty="0" smtClean="0">
                <a:solidFill>
                  <a:schemeClr val="accent6"/>
                </a:solidFill>
              </a:rPr>
              <a:t>mending</a:t>
            </a:r>
            <a:r>
              <a:rPr lang="en-US" sz="4000" b="1" dirty="0" smtClean="0"/>
              <a:t> </a:t>
            </a:r>
            <a:r>
              <a:rPr lang="en-US" sz="4000" b="1" dirty="0" smtClean="0">
                <a:solidFill>
                  <a:srgbClr val="002060"/>
                </a:solidFill>
              </a:rPr>
              <a:t>the chair.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346" y="3759021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873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6689" y="162234"/>
            <a:ext cx="7974798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5400" b="1" i="1" dirty="0" smtClean="0">
                <a:solidFill>
                  <a:schemeClr val="bg1"/>
                </a:solidFill>
              </a:rPr>
              <a:t>Past Continuous Tense</a:t>
            </a:r>
            <a:endParaRPr lang="en-US" sz="5400" b="1" i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6690" y="1241947"/>
            <a:ext cx="8111274" cy="138499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Structure : 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Subject +was / were + verb( </a:t>
            </a:r>
            <a:r>
              <a:rPr lang="en-US" sz="3600" b="1" dirty="0" err="1" smtClean="0">
                <a:solidFill>
                  <a:schemeClr val="bg1"/>
                </a:solidFill>
              </a:rPr>
              <a:t>ing</a:t>
            </a:r>
            <a:r>
              <a:rPr lang="en-US" sz="3600" b="1" dirty="0" smtClean="0">
                <a:solidFill>
                  <a:schemeClr val="bg1"/>
                </a:solidFill>
              </a:rPr>
              <a:t> )+object.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6979" y="3753134"/>
            <a:ext cx="8925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</a:rPr>
              <a:t>The farmers </a:t>
            </a:r>
            <a:r>
              <a:rPr lang="en-US" sz="4000" b="1" dirty="0" smtClean="0"/>
              <a:t>were </a:t>
            </a:r>
            <a:r>
              <a:rPr lang="en-US" sz="4000" b="1" dirty="0" smtClean="0">
                <a:solidFill>
                  <a:schemeClr val="accent5"/>
                </a:solidFill>
              </a:rPr>
              <a:t>working</a:t>
            </a:r>
            <a:r>
              <a:rPr lang="en-US" sz="4000" b="1" dirty="0" smtClean="0"/>
              <a:t> in the field.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228299" y="5745707"/>
            <a:ext cx="6314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Here the farmers were working in the past and no longer working.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228299" y="2483893"/>
            <a:ext cx="709683" cy="141936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930555" y="2483893"/>
            <a:ext cx="68239" cy="141936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5445457" y="2559602"/>
            <a:ext cx="136477" cy="134365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151427" y="2597457"/>
            <a:ext cx="545910" cy="13141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487" y="4428322"/>
            <a:ext cx="3411940" cy="2232260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>
            <a:off x="2101755" y="4258101"/>
            <a:ext cx="0" cy="55955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583140" y="4817660"/>
            <a:ext cx="1160060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Plural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768606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6688" y="423757"/>
            <a:ext cx="7974798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5400" b="1" i="1" dirty="0" smtClean="0">
                <a:solidFill>
                  <a:schemeClr val="bg1"/>
                </a:solidFill>
              </a:rPr>
              <a:t>Past Perfect Tense</a:t>
            </a:r>
            <a:endParaRPr lang="en-US" sz="5400" b="1" i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6688" y="1498971"/>
            <a:ext cx="8422734" cy="1077218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Past perfect tense is used to describe  an action that was finished before another past action.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6689" y="3029803"/>
            <a:ext cx="61596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The rain had stopped when we went out to attend the meeting.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759423" y="2976239"/>
            <a:ext cx="29206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Here The rain has stopped before we went out. The action of stopping of rain completed before the action of going out.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36688" y="5310370"/>
            <a:ext cx="7565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The plane had left before we reached the airport. 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9894627" y="6051111"/>
            <a:ext cx="2620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Here both the actions happened in the past.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053" y="4510270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05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6689" y="448837"/>
            <a:ext cx="7974798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5400" b="1" i="1" dirty="0" smtClean="0">
                <a:solidFill>
                  <a:schemeClr val="bg1"/>
                </a:solidFill>
              </a:rPr>
              <a:t>Past perfect Tense</a:t>
            </a:r>
            <a:endParaRPr lang="en-US" sz="5400" b="1" i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1781" y="1782819"/>
            <a:ext cx="8314942" cy="156966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Structure : </a:t>
            </a:r>
          </a:p>
          <a:p>
            <a:r>
              <a:rPr lang="en-US" sz="4800" b="1" dirty="0" smtClean="0">
                <a:solidFill>
                  <a:schemeClr val="bg1"/>
                </a:solidFill>
              </a:rPr>
              <a:t>Subject  +  had +  v3  +  object.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6688" y="4280596"/>
            <a:ext cx="118553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The plane </a:t>
            </a: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</a:rPr>
              <a:t>had</a:t>
            </a:r>
            <a:r>
              <a:rPr lang="en-US" sz="4400" b="1" dirty="0" smtClean="0"/>
              <a:t> left before we </a:t>
            </a: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</a:rPr>
              <a:t>reached</a:t>
            </a:r>
            <a:r>
              <a:rPr lang="en-US" sz="4400" b="1" dirty="0" smtClean="0"/>
              <a:t> the airport</a:t>
            </a:r>
            <a:r>
              <a:rPr lang="en-US" sz="3600" b="1" dirty="0" smtClean="0"/>
              <a:t>.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842448" y="3352479"/>
            <a:ext cx="586853" cy="113763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275463" y="3166281"/>
            <a:ext cx="928047" cy="135112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380931" y="3166281"/>
            <a:ext cx="1446663" cy="132383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670042" y="3352479"/>
            <a:ext cx="2482843" cy="116493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237649" y="5799243"/>
            <a:ext cx="2475934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Past perfect tense</a:t>
            </a:r>
            <a:endParaRPr 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092659" y="5825864"/>
            <a:ext cx="2437655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Simple past tense</a:t>
            </a:r>
            <a:endParaRPr lang="en-US" sz="2400" b="1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3275463" y="4922139"/>
            <a:ext cx="0" cy="79559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8147713" y="4885899"/>
            <a:ext cx="13648" cy="83183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00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1347" y="168812"/>
            <a:ext cx="87782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WELCOME</a:t>
            </a:r>
            <a:endParaRPr lang="en-US" sz="88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975066" y="2880851"/>
            <a:ext cx="8216933" cy="33900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US" sz="4800" b="1" dirty="0" err="1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Ismat</a:t>
            </a:r>
            <a:r>
              <a:rPr lang="en-US" sz="4800" b="1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en-US" sz="4800" b="1" dirty="0" err="1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Jahan</a:t>
            </a:r>
            <a:r>
              <a:rPr lang="en-US" sz="4800" b="1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en-US" sz="4800" b="1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Ruma</a:t>
            </a:r>
            <a:r>
              <a:rPr lang="en-US" sz="48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/>
            </a:r>
            <a:br>
              <a:rPr lang="en-US" sz="36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</a:b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Assistant Teacher, </a:t>
            </a:r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English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/>
            </a:r>
            <a:b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</a:b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Fatehnagar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Wadudia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Fazil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  Madrasah </a:t>
            </a:r>
            <a:endParaRPr lang="en-US" sz="4000" b="1" dirty="0">
              <a:solidFill>
                <a:schemeClr val="bg2">
                  <a:lumMod val="10000"/>
                </a:schemeClr>
              </a:solidFill>
              <a:latin typeface="+mn-lt"/>
            </a:endParaRPr>
          </a:p>
          <a:p>
            <a:pPr>
              <a:spcBef>
                <a:spcPts val="0"/>
              </a:spcBef>
              <a:defRPr/>
            </a:pP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Raozan,Chattogram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.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/>
            </a:r>
            <a:br>
              <a:rPr lang="en-US" sz="20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</a:br>
            <a:endParaRPr lang="en-US" sz="2000" b="1" dirty="0">
              <a:solidFill>
                <a:schemeClr val="bg2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 flipH="1">
            <a:off x="356206" y="1434301"/>
            <a:ext cx="46422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2">
                    <a:lumMod val="10000"/>
                  </a:schemeClr>
                </a:solidFill>
              </a:rPr>
              <a:t>Good Morning</a:t>
            </a:r>
            <a:endParaRPr lang="en-US" sz="4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57" b="14667"/>
          <a:stretch/>
        </p:blipFill>
        <p:spPr>
          <a:xfrm>
            <a:off x="356206" y="2257863"/>
            <a:ext cx="3480843" cy="415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48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6688" y="162234"/>
            <a:ext cx="8452470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4800" b="1" i="1" dirty="0" smtClean="0">
                <a:solidFill>
                  <a:schemeClr val="bg1"/>
                </a:solidFill>
              </a:rPr>
              <a:t>Past Perfect Continues Tense</a:t>
            </a:r>
            <a:endParaRPr lang="en-US" sz="4800" b="1" i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6689" y="1105469"/>
            <a:ext cx="8452470" cy="156966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This tense is used to describe an experience or an action that started in the past and continued till another action or time in the past.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6688" y="2951045"/>
            <a:ext cx="794750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/>
              <a:t>Ex :</a:t>
            </a:r>
          </a:p>
          <a:p>
            <a:r>
              <a:rPr lang="en-US" sz="2800" b="1" dirty="0" smtClean="0"/>
              <a:t>He had been preparing dinner when I arrived home</a:t>
            </a:r>
            <a:r>
              <a:rPr lang="en-US" sz="2000" b="1" dirty="0" smtClean="0"/>
              <a:t>.</a:t>
            </a:r>
          </a:p>
          <a:p>
            <a:r>
              <a:rPr lang="en-US" sz="2800" b="1" dirty="0" smtClean="0"/>
              <a:t> 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36688" y="5498790"/>
            <a:ext cx="9476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It had been raining all day ,so I could not walk to work. 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158" y="4217158"/>
            <a:ext cx="3200545" cy="233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20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73206" y="2169995"/>
            <a:ext cx="11468625" cy="144655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Structure : </a:t>
            </a:r>
          </a:p>
          <a:p>
            <a:r>
              <a:rPr lang="en-US" sz="4000" b="1" dirty="0" smtClean="0">
                <a:solidFill>
                  <a:schemeClr val="bg1"/>
                </a:solidFill>
              </a:rPr>
              <a:t>Subject + had been + verb( </a:t>
            </a:r>
            <a:r>
              <a:rPr lang="en-US" sz="4000" b="1" dirty="0" err="1" smtClean="0">
                <a:solidFill>
                  <a:schemeClr val="bg1"/>
                </a:solidFill>
              </a:rPr>
              <a:t>ing</a:t>
            </a:r>
            <a:r>
              <a:rPr lang="en-US" sz="4000" b="1" dirty="0" smtClean="0">
                <a:solidFill>
                  <a:schemeClr val="bg1"/>
                </a:solidFill>
              </a:rPr>
              <a:t> ) + object + Extension .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3206" y="683794"/>
            <a:ext cx="8452470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4800" b="1" i="1" dirty="0" smtClean="0">
                <a:solidFill>
                  <a:schemeClr val="bg1"/>
                </a:solidFill>
              </a:rPr>
              <a:t>Past Perfect Continues Tense</a:t>
            </a:r>
            <a:endParaRPr lang="en-US" sz="4800" b="1" i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73708" y="4558352"/>
            <a:ext cx="1097986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err="1" smtClean="0">
                <a:solidFill>
                  <a:schemeClr val="accent1">
                    <a:lumMod val="75000"/>
                  </a:schemeClr>
                </a:solidFill>
              </a:rPr>
              <a:t>Rana</a:t>
            </a:r>
            <a:r>
              <a:rPr lang="en-US" sz="6600" b="1" dirty="0" smtClean="0"/>
              <a:t> </a:t>
            </a:r>
            <a:r>
              <a:rPr lang="en-US" sz="6600" b="1" dirty="0" smtClean="0">
                <a:solidFill>
                  <a:srgbClr val="00B050"/>
                </a:solidFill>
              </a:rPr>
              <a:t>had been </a:t>
            </a:r>
            <a:r>
              <a:rPr lang="en-US" sz="6600" b="1" dirty="0" smtClean="0">
                <a:solidFill>
                  <a:schemeClr val="accent2"/>
                </a:solidFill>
              </a:rPr>
              <a:t>writing</a:t>
            </a:r>
            <a:r>
              <a:rPr lang="en-US" sz="6600" b="1" dirty="0" smtClean="0"/>
              <a:t> </a:t>
            </a:r>
            <a:r>
              <a:rPr lang="en-US" sz="6600" b="1" dirty="0" smtClean="0">
                <a:solidFill>
                  <a:schemeClr val="tx2">
                    <a:lumMod val="75000"/>
                  </a:schemeClr>
                </a:solidFill>
              </a:rPr>
              <a:t>a letter</a:t>
            </a:r>
            <a:r>
              <a:rPr lang="en-US" sz="6600" b="1" dirty="0" smtClean="0"/>
              <a:t>.</a:t>
            </a:r>
            <a:endParaRPr lang="en-US" sz="6600" b="1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569493" y="3527946"/>
            <a:ext cx="498143" cy="145348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676856" y="3357320"/>
            <a:ext cx="840553" cy="151493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893397" y="3480179"/>
            <a:ext cx="1544633" cy="13920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8338782" y="3480179"/>
            <a:ext cx="1801505" cy="128289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261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534" y="2684919"/>
            <a:ext cx="12096466" cy="3785652"/>
          </a:xfrm>
          <a:prstGeom prst="rect">
            <a:avLst/>
          </a:prstGeom>
          <a:solidFill>
            <a:schemeClr val="bg2">
              <a:lumMod val="75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lphaLcParenR"/>
            </a:pPr>
            <a:r>
              <a:rPr lang="en-US" sz="3600" b="1" i="1" dirty="0" smtClean="0"/>
              <a:t>Tell me the types of past tense? What are they? </a:t>
            </a:r>
          </a:p>
          <a:p>
            <a:pPr marL="742950" indent="-742950">
              <a:buFont typeface="+mj-lt"/>
              <a:buAutoNum type="alphaLcParenR"/>
            </a:pPr>
            <a:endParaRPr lang="en-US" sz="3600" b="1" i="1" dirty="0" smtClean="0"/>
          </a:p>
          <a:p>
            <a:pPr marL="742950" indent="-742950">
              <a:buFont typeface="+mj-lt"/>
              <a:buAutoNum type="alphaLcParenR"/>
            </a:pPr>
            <a:r>
              <a:rPr lang="en-US" sz="3600" b="1" i="1" dirty="0" smtClean="0"/>
              <a:t>What is the Structure of past continuous tense?</a:t>
            </a:r>
          </a:p>
          <a:p>
            <a:pPr marL="742950" indent="-742950">
              <a:buFont typeface="+mj-lt"/>
              <a:buAutoNum type="alphaLcParenR"/>
            </a:pPr>
            <a:endParaRPr lang="en-US" sz="3600" b="1" i="1" dirty="0" smtClean="0"/>
          </a:p>
          <a:p>
            <a:pPr marL="742950" indent="-742950">
              <a:buFont typeface="+mj-lt"/>
              <a:buAutoNum type="alphaLcParenR"/>
            </a:pPr>
            <a:r>
              <a:rPr lang="en-US" sz="3600" b="1" i="1" dirty="0" smtClean="0"/>
              <a:t>What is the auxiliary verb of past perfect tense?</a:t>
            </a:r>
          </a:p>
          <a:p>
            <a:endParaRPr lang="en-US" sz="3600" b="1" i="1" dirty="0" smtClean="0"/>
          </a:p>
          <a:p>
            <a:pPr marL="342900" indent="-342900">
              <a:buAutoNum type="arabicPeriod"/>
            </a:pPr>
            <a:endParaRPr lang="en-US" sz="24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95534" y="1486532"/>
            <a:ext cx="12096466" cy="92333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Evaluation</a:t>
            </a:r>
            <a:r>
              <a:rPr lang="en-US" sz="5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654699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45" y="1800663"/>
            <a:ext cx="1144641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 Use </a:t>
            </a:r>
            <a:r>
              <a:rPr lang="en-US" sz="4400" b="1" dirty="0" smtClean="0"/>
              <a:t>the correct form of verbs</a:t>
            </a:r>
            <a:r>
              <a:rPr lang="en-US" sz="4400" b="1" dirty="0" smtClean="0"/>
              <a:t>.</a:t>
            </a:r>
          </a:p>
          <a:p>
            <a:endParaRPr lang="en-US" sz="4400" b="1" dirty="0" smtClean="0"/>
          </a:p>
          <a:p>
            <a:pPr marL="914400" indent="-914400">
              <a:buFont typeface="+mj-lt"/>
              <a:buAutoNum type="alphaLcParenR"/>
            </a:pPr>
            <a:r>
              <a:rPr lang="en-US" sz="3600" b="1" dirty="0" smtClean="0"/>
              <a:t>The sun(shine)when we went out.</a:t>
            </a:r>
          </a:p>
          <a:p>
            <a:pPr marL="914400" indent="-914400">
              <a:buFont typeface="+mj-lt"/>
              <a:buAutoNum type="alphaLcParenR"/>
            </a:pPr>
            <a:r>
              <a:rPr lang="en-US" sz="3600" b="1" dirty="0" smtClean="0"/>
              <a:t>I (eat)my dinner when you phoned.</a:t>
            </a:r>
          </a:p>
          <a:p>
            <a:pPr marL="914400" indent="-914400">
              <a:buFont typeface="+mj-lt"/>
              <a:buAutoNum type="alphaLcParenR"/>
            </a:pPr>
            <a:r>
              <a:rPr lang="en-US" sz="3600" b="1" dirty="0" smtClean="0"/>
              <a:t>I (go) there yesterday.</a:t>
            </a:r>
          </a:p>
          <a:p>
            <a:pPr marL="914400" indent="-914400">
              <a:buFont typeface="+mj-lt"/>
              <a:buAutoNum type="alphaLcParenR"/>
            </a:pPr>
            <a:r>
              <a:rPr lang="en-US" sz="3600" b="1" dirty="0" smtClean="0"/>
              <a:t>My uncle (visit) Europe when he (be) a job in England. </a:t>
            </a:r>
          </a:p>
          <a:p>
            <a:pPr marL="914400" indent="-914400">
              <a:buFont typeface="+mj-lt"/>
              <a:buAutoNum type="alphaLcParenR"/>
            </a:pPr>
            <a:r>
              <a:rPr lang="en-US" sz="3600" b="1" dirty="0" smtClean="0"/>
              <a:t>He had(write) a letter.</a:t>
            </a:r>
          </a:p>
          <a:p>
            <a:pPr marL="914400" indent="-914400">
              <a:buFont typeface="+mj-lt"/>
              <a:buAutoNum type="alphaLcParenR"/>
            </a:pPr>
            <a:r>
              <a:rPr lang="en-US" sz="3600" b="1" dirty="0" smtClean="0"/>
              <a:t>When you came, I (write</a:t>
            </a:r>
            <a:r>
              <a:rPr lang="en-US" sz="3600" b="1" dirty="0" smtClean="0"/>
              <a:t>).</a:t>
            </a:r>
            <a:endParaRPr lang="en-US" sz="3600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2505808" y="231003"/>
            <a:ext cx="5850402" cy="132343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just"/>
            <a:r>
              <a:rPr lang="en-US" sz="6600" b="1" dirty="0" smtClean="0"/>
              <a:t>    Home </a:t>
            </a:r>
            <a:r>
              <a:rPr lang="en-US" sz="8000" b="1" dirty="0" smtClean="0"/>
              <a:t>task</a:t>
            </a:r>
            <a:r>
              <a:rPr lang="en-US" sz="5400" b="1" dirty="0" smtClean="0"/>
              <a:t>: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76363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6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81737" y="1255593"/>
            <a:ext cx="7151427" cy="2388358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/>
              <a:t>Thanks To All</a:t>
            </a:r>
            <a:endParaRPr lang="en-US" sz="8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36" r="10965" b="16019"/>
          <a:stretch/>
        </p:blipFill>
        <p:spPr>
          <a:xfrm>
            <a:off x="4790364" y="3761375"/>
            <a:ext cx="2849605" cy="289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48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597" y="1074761"/>
            <a:ext cx="7655107" cy="57832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91466" y="105769"/>
            <a:ext cx="84851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 you see in the picture?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95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184" y="1401030"/>
            <a:ext cx="3729151" cy="52483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6" t="16518" r="4952" b="18408"/>
          <a:stretch/>
        </p:blipFill>
        <p:spPr>
          <a:xfrm>
            <a:off x="368490" y="693143"/>
            <a:ext cx="4681182" cy="59562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82185" y="693143"/>
            <a:ext cx="3729150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Unit  -  Three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34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8346" y="1888927"/>
            <a:ext cx="1111155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u="sng" dirty="0"/>
          </a:p>
          <a:p>
            <a:r>
              <a:rPr lang="en-US" sz="4800" b="1" u="sng" dirty="0" smtClean="0"/>
              <a:t>After the lesson students </a:t>
            </a:r>
            <a:r>
              <a:rPr lang="en-US" sz="4800" b="1" u="sng" dirty="0"/>
              <a:t>will be able to :</a:t>
            </a:r>
          </a:p>
          <a:p>
            <a:endParaRPr lang="en-US" sz="3600" b="1" dirty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b="1" dirty="0" smtClean="0"/>
              <a:t>understand </a:t>
            </a:r>
            <a:r>
              <a:rPr lang="en-US" sz="4000" b="1" dirty="0"/>
              <a:t>the </a:t>
            </a:r>
            <a:r>
              <a:rPr lang="en-US" sz="4000" b="1" dirty="0" smtClean="0"/>
              <a:t>tense of verb.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b="1" dirty="0" smtClean="0"/>
              <a:t>Identify </a:t>
            </a:r>
            <a:r>
              <a:rPr lang="en-US" sz="4000" b="1" dirty="0"/>
              <a:t>the </a:t>
            </a:r>
            <a:r>
              <a:rPr lang="en-US" sz="4000" b="1" dirty="0" smtClean="0"/>
              <a:t>past tense of </a:t>
            </a:r>
          </a:p>
          <a:p>
            <a:r>
              <a:rPr lang="en-US" sz="4000" b="1" dirty="0"/>
              <a:t> </a:t>
            </a:r>
            <a:r>
              <a:rPr lang="en-US" sz="4000" b="1" dirty="0" smtClean="0"/>
              <a:t>    verb </a:t>
            </a:r>
            <a:r>
              <a:rPr lang="en-US" sz="4000" b="1" dirty="0"/>
              <a:t>of sentences.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 smtClean="0"/>
              <a:t>Use </a:t>
            </a:r>
            <a:r>
              <a:rPr lang="en-US" sz="3600" b="1" dirty="0"/>
              <a:t>right form of verb by using </a:t>
            </a:r>
            <a:r>
              <a:rPr lang="en-US" sz="3600" b="1" dirty="0" smtClean="0"/>
              <a:t>structure </a:t>
            </a:r>
            <a:r>
              <a:rPr lang="en-US" sz="3600" b="1" dirty="0"/>
              <a:t>of </a:t>
            </a:r>
            <a:r>
              <a:rPr lang="en-US" sz="3600" b="1" dirty="0" smtClean="0"/>
              <a:t>past tense</a:t>
            </a:r>
            <a:r>
              <a:rPr lang="en-US" sz="3200" b="1" dirty="0"/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1904" y="710593"/>
            <a:ext cx="75335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/>
              <a:t>Learning Outcomes  :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165514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02462944"/>
              </p:ext>
            </p:extLst>
          </p:nvPr>
        </p:nvGraphicFramePr>
        <p:xfrm>
          <a:off x="1752600" y="1143000"/>
          <a:ext cx="87630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8160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956" y="414994"/>
            <a:ext cx="502522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Forms of verb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91117" y="615049"/>
            <a:ext cx="25829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Five  Forms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36728" y="1965278"/>
            <a:ext cx="2592569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Base  Form </a:t>
            </a:r>
          </a:p>
          <a:p>
            <a:endParaRPr lang="en-US" sz="3200" b="1" dirty="0"/>
          </a:p>
          <a:p>
            <a:r>
              <a:rPr lang="en-US" sz="3200" b="1" dirty="0" smtClean="0"/>
              <a:t>Past   Form</a:t>
            </a:r>
          </a:p>
          <a:p>
            <a:endParaRPr lang="en-US" sz="3200" b="1" dirty="0"/>
          </a:p>
          <a:p>
            <a:r>
              <a:rPr lang="en-US" sz="3200" b="1" dirty="0" smtClean="0"/>
              <a:t>Past Participle</a:t>
            </a:r>
          </a:p>
          <a:p>
            <a:endParaRPr lang="en-US" sz="3200" b="1" dirty="0"/>
          </a:p>
          <a:p>
            <a:r>
              <a:rPr lang="en-US" sz="3200" b="1" dirty="0" smtClean="0"/>
              <a:t>S/ </a:t>
            </a:r>
            <a:r>
              <a:rPr lang="en-US" sz="3200" b="1" dirty="0" err="1" smtClean="0"/>
              <a:t>es</a:t>
            </a:r>
            <a:r>
              <a:rPr lang="en-US" sz="3200" b="1" dirty="0" smtClean="0"/>
              <a:t> Form</a:t>
            </a:r>
          </a:p>
          <a:p>
            <a:endParaRPr lang="en-US" sz="3200" b="1" dirty="0"/>
          </a:p>
          <a:p>
            <a:r>
              <a:rPr lang="en-US" sz="3200" b="1" dirty="0" err="1" smtClean="0"/>
              <a:t>Ing</a:t>
            </a:r>
            <a:r>
              <a:rPr lang="en-US" sz="3200" b="1" dirty="0" smtClean="0"/>
              <a:t> Form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3029297" y="2101755"/>
            <a:ext cx="1337987" cy="436729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2988100" y="3021830"/>
            <a:ext cx="1337987" cy="436729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3029297" y="3970235"/>
            <a:ext cx="1337987" cy="436729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3029297" y="4904475"/>
            <a:ext cx="1337987" cy="436729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3032961" y="5932755"/>
            <a:ext cx="1337987" cy="436729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5965586" y="5932755"/>
            <a:ext cx="1337987" cy="436729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5972664" y="4795809"/>
            <a:ext cx="1337987" cy="436729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5936270" y="3868771"/>
            <a:ext cx="1337987" cy="436729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5936270" y="2950190"/>
            <a:ext cx="1337987" cy="436729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5915798" y="2023152"/>
            <a:ext cx="1337987" cy="436729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767881" y="1926152"/>
            <a:ext cx="7473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V1</a:t>
            </a:r>
            <a:endParaRPr lang="en-US" sz="4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751067" y="2886251"/>
            <a:ext cx="7473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V2</a:t>
            </a:r>
            <a:endParaRPr lang="en-US" sz="4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778117" y="3845005"/>
            <a:ext cx="7473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V3</a:t>
            </a:r>
            <a:endParaRPr lang="en-US" sz="4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660504" y="4762208"/>
            <a:ext cx="11889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V</a:t>
            </a: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e/</a:t>
            </a:r>
            <a:r>
              <a:rPr lang="en-US" sz="2800" b="1" dirty="0" err="1" smtClean="0">
                <a:solidFill>
                  <a:srgbClr val="0070C0"/>
                </a:solidFill>
              </a:rPr>
              <a:t>es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34913" y="5827173"/>
            <a:ext cx="989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V</a:t>
            </a:r>
            <a:r>
              <a:rPr lang="en-US" sz="2800" b="1" dirty="0" smtClean="0"/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ing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833815" y="1836341"/>
            <a:ext cx="6990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g</a:t>
            </a:r>
            <a:r>
              <a:rPr lang="en-US" sz="4000" b="1" dirty="0" smtClean="0"/>
              <a:t>o</a:t>
            </a:r>
            <a:endParaRPr lang="en-US" sz="4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7712140" y="2914111"/>
            <a:ext cx="10529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w</a:t>
            </a:r>
            <a:r>
              <a:rPr lang="en-US" sz="3200" b="1" dirty="0" smtClean="0"/>
              <a:t>ent</a:t>
            </a:r>
            <a:endParaRPr lang="en-US" sz="32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7792122" y="3768198"/>
            <a:ext cx="10222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g</a:t>
            </a:r>
            <a:r>
              <a:rPr lang="en-US" sz="3200" b="1" dirty="0" smtClean="0"/>
              <a:t>one</a:t>
            </a:r>
            <a:endParaRPr lang="en-US" sz="32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7791019" y="4631627"/>
            <a:ext cx="9660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g</a:t>
            </a:r>
            <a:r>
              <a:rPr lang="en-US" sz="3200" b="1" dirty="0" smtClean="0"/>
              <a:t>oes</a:t>
            </a:r>
            <a:endParaRPr lang="en-US" sz="32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7784430" y="5827173"/>
            <a:ext cx="11103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going</a:t>
            </a:r>
            <a:endParaRPr lang="en-US" sz="32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9475416" y="1885941"/>
            <a:ext cx="6815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do</a:t>
            </a:r>
            <a:endParaRPr lang="en-US" sz="3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9432135" y="2886251"/>
            <a:ext cx="724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did</a:t>
            </a:r>
            <a:endParaRPr lang="en-US" sz="32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9460212" y="3794747"/>
            <a:ext cx="10518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done</a:t>
            </a:r>
            <a:endParaRPr lang="en-US" sz="32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9432135" y="4647763"/>
            <a:ext cx="9957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does</a:t>
            </a:r>
            <a:endParaRPr lang="en-US" sz="32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9384785" y="5784709"/>
            <a:ext cx="1140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doing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671776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6689" y="871917"/>
            <a:ext cx="7974798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5400" b="1" i="1" dirty="0" smtClean="0">
                <a:solidFill>
                  <a:schemeClr val="bg1"/>
                </a:solidFill>
              </a:rPr>
              <a:t>Past Tense</a:t>
            </a:r>
            <a:endParaRPr lang="en-US" sz="5400" b="1" i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6689" y="1974545"/>
            <a:ext cx="10840827" cy="156966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We use past tense to describe an action that has already happened . 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6689" y="3500253"/>
            <a:ext cx="534691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u="sng" dirty="0" smtClean="0"/>
              <a:t>Ex 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/>
              <a:t>I </a:t>
            </a:r>
            <a:r>
              <a:rPr lang="en-US" sz="3200" b="1" u="sng" dirty="0" smtClean="0">
                <a:solidFill>
                  <a:srgbClr val="FF0000"/>
                </a:solidFill>
              </a:rPr>
              <a:t>walked</a:t>
            </a:r>
            <a:r>
              <a:rPr lang="en-US" sz="3200" b="1" dirty="0" smtClean="0"/>
              <a:t> to work today.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/>
              <a:t>She </a:t>
            </a:r>
            <a:r>
              <a:rPr lang="en-US" sz="3200" b="1" u="sng" dirty="0" smtClean="0">
                <a:solidFill>
                  <a:srgbClr val="FF0000"/>
                </a:solidFill>
              </a:rPr>
              <a:t>arrived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smtClean="0"/>
              <a:t> late to school.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/>
              <a:t>I </a:t>
            </a:r>
            <a:r>
              <a:rPr lang="en-US" sz="3200" b="1" u="sng" dirty="0" smtClean="0">
                <a:solidFill>
                  <a:srgbClr val="FF0000"/>
                </a:solidFill>
              </a:rPr>
              <a:t>ate</a:t>
            </a:r>
            <a:r>
              <a:rPr lang="en-US" sz="3200" b="1" dirty="0" smtClean="0"/>
              <a:t> my lunch in the cafe.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/>
              <a:t>I </a:t>
            </a:r>
            <a:r>
              <a:rPr lang="en-US" sz="3200" b="1" u="sng" dirty="0" smtClean="0">
                <a:solidFill>
                  <a:srgbClr val="FF0000"/>
                </a:solidFill>
              </a:rPr>
              <a:t>saw</a:t>
            </a:r>
            <a:r>
              <a:rPr lang="en-US" sz="3200" b="1" dirty="0" smtClean="0"/>
              <a:t> my friend in the shop.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710984" y="5716244"/>
            <a:ext cx="41503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Here walked ,arrived ,ate ,saw</a:t>
            </a:r>
          </a:p>
          <a:p>
            <a:r>
              <a:rPr lang="en-US" dirty="0" smtClean="0"/>
              <a:t>Are the past form of verb .All the activities</a:t>
            </a:r>
          </a:p>
          <a:p>
            <a:r>
              <a:rPr lang="en-US" dirty="0" smtClean="0"/>
              <a:t>That had happen in the past.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50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976994772"/>
              </p:ext>
            </p:extLst>
          </p:nvPr>
        </p:nvGraphicFramePr>
        <p:xfrm>
          <a:off x="393509" y="259307"/>
          <a:ext cx="11684759" cy="65986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381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372</TotalTime>
  <Words>800</Words>
  <Application>Microsoft Office PowerPoint</Application>
  <PresentationFormat>Widescreen</PresentationFormat>
  <Paragraphs>164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161</cp:revision>
  <dcterms:created xsi:type="dcterms:W3CDTF">2021-03-06T04:26:34Z</dcterms:created>
  <dcterms:modified xsi:type="dcterms:W3CDTF">2021-03-09T07:15:42Z</dcterms:modified>
</cp:coreProperties>
</file>