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65" r:id="rId12"/>
    <p:sldId id="262" r:id="rId13"/>
    <p:sldId id="267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5006" autoAdjust="0"/>
  </p:normalViewPr>
  <p:slideViewPr>
    <p:cSldViewPr snapToGrid="0">
      <p:cViewPr varScale="1">
        <p:scale>
          <a:sx n="76" d="100"/>
          <a:sy n="76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1EACC-153D-435B-9DF5-FE65B076D7A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41CFA7-541F-417E-8AEE-FC49614E8604}">
      <dgm:prSet phldrT="[Text]" phldr="1"/>
      <dgm:spPr/>
      <dgm:t>
        <a:bodyPr/>
        <a:lstStyle/>
        <a:p>
          <a:endParaRPr lang="en-US" dirty="0"/>
        </a:p>
      </dgm:t>
    </dgm:pt>
    <dgm:pt modelId="{48853A2A-8A2D-43BD-9230-ACEBF0E8BAB5}" type="parTrans" cxnId="{5727FF23-BE1D-4023-BA37-03126905E1BF}">
      <dgm:prSet/>
      <dgm:spPr/>
      <dgm:t>
        <a:bodyPr/>
        <a:lstStyle/>
        <a:p>
          <a:endParaRPr lang="en-US"/>
        </a:p>
      </dgm:t>
    </dgm:pt>
    <dgm:pt modelId="{E1CDB927-2E10-4E63-805B-E9313AB6962C}" type="sibTrans" cxnId="{5727FF23-BE1D-4023-BA37-03126905E1BF}">
      <dgm:prSet/>
      <dgm:spPr/>
      <dgm:t>
        <a:bodyPr/>
        <a:lstStyle/>
        <a:p>
          <a:endParaRPr lang="en-US"/>
        </a:p>
      </dgm:t>
    </dgm:pt>
    <dgm:pt modelId="{CB8637F0-3FC4-4C84-B181-AD9E1C9D307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 smtClean="0"/>
            <a:t>মেঘনাদ</a:t>
          </a:r>
          <a:r>
            <a:rPr lang="en-US" dirty="0" smtClean="0"/>
            <a:t> </a:t>
          </a:r>
          <a:endParaRPr lang="en-US" dirty="0"/>
        </a:p>
      </dgm:t>
    </dgm:pt>
    <dgm:pt modelId="{AF3D00D8-D498-4DFA-A407-36FA69EE403C}" type="parTrans" cxnId="{2E8C00EC-46F4-4CEB-BC76-61CC79179A6C}">
      <dgm:prSet/>
      <dgm:spPr/>
      <dgm:t>
        <a:bodyPr/>
        <a:lstStyle/>
        <a:p>
          <a:endParaRPr lang="en-US"/>
        </a:p>
      </dgm:t>
    </dgm:pt>
    <dgm:pt modelId="{B2E1C89B-F1B6-4F48-9C97-D5CF866BEC4D}" type="sibTrans" cxnId="{2E8C00EC-46F4-4CEB-BC76-61CC79179A6C}">
      <dgm:prSet/>
      <dgm:spPr/>
      <dgm:t>
        <a:bodyPr/>
        <a:lstStyle/>
        <a:p>
          <a:endParaRPr lang="en-US"/>
        </a:p>
      </dgm:t>
    </dgm:pt>
    <dgm:pt modelId="{EAEF08ED-0FCC-490E-BF63-5FE9CCA0945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/>
            <a:t>জন্ম</a:t>
          </a:r>
          <a:endParaRPr lang="en-US" dirty="0" smtClean="0"/>
        </a:p>
        <a:p>
          <a:r>
            <a:rPr lang="en-US" dirty="0" smtClean="0"/>
            <a:t>১৮২৪</a:t>
          </a:r>
          <a:endParaRPr lang="en-US" dirty="0"/>
        </a:p>
      </dgm:t>
    </dgm:pt>
    <dgm:pt modelId="{11F62163-A50A-4A2D-9FEF-42A00ACB9341}" type="parTrans" cxnId="{5F2115B8-360A-46B0-B2F5-A0DFB308941A}">
      <dgm:prSet/>
      <dgm:spPr/>
      <dgm:t>
        <a:bodyPr/>
        <a:lstStyle/>
        <a:p>
          <a:endParaRPr lang="en-US"/>
        </a:p>
      </dgm:t>
    </dgm:pt>
    <dgm:pt modelId="{4974AD28-EB10-468B-9602-3FA5DC4854B1}" type="sibTrans" cxnId="{5F2115B8-360A-46B0-B2F5-A0DFB308941A}">
      <dgm:prSet/>
      <dgm:spPr/>
      <dgm:t>
        <a:bodyPr/>
        <a:lstStyle/>
        <a:p>
          <a:endParaRPr lang="en-US"/>
        </a:p>
      </dgm:t>
    </dgm:pt>
    <dgm:pt modelId="{3A0DA55A-BB40-4C53-9C9C-978DCF3E4053}">
      <dgm:prSet phldrT="[Text]"/>
      <dgm:spPr/>
      <dgm:t>
        <a:bodyPr/>
        <a:lstStyle/>
        <a:p>
          <a:r>
            <a:rPr lang="en-US" dirty="0" err="1" smtClean="0"/>
            <a:t>ইংল্যান্ডে</a:t>
          </a:r>
          <a:endParaRPr lang="en-US" dirty="0" smtClean="0"/>
        </a:p>
        <a:p>
          <a:r>
            <a:rPr lang="en-US" dirty="0" err="1" smtClean="0"/>
            <a:t>যান</a:t>
          </a:r>
          <a:r>
            <a:rPr lang="en-US" dirty="0" smtClean="0"/>
            <a:t> ১৮৩৬</a:t>
          </a:r>
          <a:endParaRPr lang="en-US" dirty="0"/>
        </a:p>
      </dgm:t>
    </dgm:pt>
    <dgm:pt modelId="{F6076BFB-1A17-4AFB-8297-2123491503C9}" type="parTrans" cxnId="{7C0354E5-3A51-4D26-B157-1A3D8C3D58B2}">
      <dgm:prSet/>
      <dgm:spPr/>
      <dgm:t>
        <a:bodyPr/>
        <a:lstStyle/>
        <a:p>
          <a:endParaRPr lang="en-US"/>
        </a:p>
      </dgm:t>
    </dgm:pt>
    <dgm:pt modelId="{EABE059D-DF80-4F3B-8979-22021D16E3D5}" type="sibTrans" cxnId="{7C0354E5-3A51-4D26-B157-1A3D8C3D58B2}">
      <dgm:prSet/>
      <dgm:spPr/>
      <dgm:t>
        <a:bodyPr/>
        <a:lstStyle/>
        <a:p>
          <a:endParaRPr lang="en-US"/>
        </a:p>
      </dgm:t>
    </dgm:pt>
    <dgm:pt modelId="{3A9FF90C-8F79-42A9-91F4-F7EC12B3E70F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err="1" smtClean="0"/>
            <a:t>মৃত্যু</a:t>
          </a:r>
          <a:endParaRPr lang="en-US" dirty="0" smtClean="0"/>
        </a:p>
        <a:p>
          <a:r>
            <a:rPr lang="en-US" dirty="0" smtClean="0"/>
            <a:t>১৯৭৩</a:t>
          </a:r>
          <a:endParaRPr lang="en-US" dirty="0"/>
        </a:p>
      </dgm:t>
    </dgm:pt>
    <dgm:pt modelId="{95182839-CB3D-461D-A5A4-D650B1D43491}" type="parTrans" cxnId="{93D9CAD9-E41D-499B-B1D5-5940B63479D1}">
      <dgm:prSet/>
      <dgm:spPr/>
      <dgm:t>
        <a:bodyPr/>
        <a:lstStyle/>
        <a:p>
          <a:endParaRPr lang="en-US"/>
        </a:p>
      </dgm:t>
    </dgm:pt>
    <dgm:pt modelId="{8A618B85-D330-47A7-9CD1-385A1C7AB98F}" type="sibTrans" cxnId="{93D9CAD9-E41D-499B-B1D5-5940B63479D1}">
      <dgm:prSet/>
      <dgm:spPr/>
      <dgm:t>
        <a:bodyPr/>
        <a:lstStyle/>
        <a:p>
          <a:endParaRPr lang="en-US"/>
        </a:p>
      </dgm:t>
    </dgm:pt>
    <dgm:pt modelId="{324AE06D-3943-4978-8032-C1BEC0DD9830}" type="pres">
      <dgm:prSet presAssocID="{99D1EACC-153D-435B-9DF5-FE65B076D7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4BF5DD-8975-46E4-AEAA-F24B1F7AA599}" type="pres">
      <dgm:prSet presAssocID="{6641CFA7-541F-417E-8AEE-FC49614E8604}" presName="centerShape" presStyleLbl="node0" presStyleIdx="0" presStyleCnt="1" custLinFactNeighborX="-314"/>
      <dgm:spPr/>
      <dgm:t>
        <a:bodyPr/>
        <a:lstStyle/>
        <a:p>
          <a:endParaRPr lang="en-US"/>
        </a:p>
      </dgm:t>
    </dgm:pt>
    <dgm:pt modelId="{1E092CD8-0C3A-435F-A6D2-6F236526A0B6}" type="pres">
      <dgm:prSet presAssocID="{AF3D00D8-D498-4DFA-A407-36FA69EE403C}" presName="Name9" presStyleLbl="parChTrans1D2" presStyleIdx="0" presStyleCnt="4"/>
      <dgm:spPr/>
      <dgm:t>
        <a:bodyPr/>
        <a:lstStyle/>
        <a:p>
          <a:endParaRPr lang="en-US"/>
        </a:p>
      </dgm:t>
    </dgm:pt>
    <dgm:pt modelId="{AED67FA5-C469-4801-BFCF-52E4C7D44C6F}" type="pres">
      <dgm:prSet presAssocID="{AF3D00D8-D498-4DFA-A407-36FA69EE403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DC7AFFD-F56B-4FE0-968B-95D1019F1BBB}" type="pres">
      <dgm:prSet presAssocID="{CB8637F0-3FC4-4C84-B181-AD9E1C9D30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E4E3D-6C89-44A9-9F34-13FF7D356625}" type="pres">
      <dgm:prSet presAssocID="{11F62163-A50A-4A2D-9FEF-42A00ACB9341}" presName="Name9" presStyleLbl="parChTrans1D2" presStyleIdx="1" presStyleCnt="4"/>
      <dgm:spPr/>
      <dgm:t>
        <a:bodyPr/>
        <a:lstStyle/>
        <a:p>
          <a:endParaRPr lang="en-US"/>
        </a:p>
      </dgm:t>
    </dgm:pt>
    <dgm:pt modelId="{D78E6D78-AF63-406A-96D4-EF4D20455DFF}" type="pres">
      <dgm:prSet presAssocID="{11F62163-A50A-4A2D-9FEF-42A00ACB934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090D73C-0240-4D51-85F5-040698D4DC99}" type="pres">
      <dgm:prSet presAssocID="{EAEF08ED-0FCC-490E-BF63-5FE9CCA094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36A36-BAE3-4529-BEEB-06E3A64BB06A}" type="pres">
      <dgm:prSet presAssocID="{F6076BFB-1A17-4AFB-8297-2123491503C9}" presName="Name9" presStyleLbl="parChTrans1D2" presStyleIdx="2" presStyleCnt="4"/>
      <dgm:spPr/>
      <dgm:t>
        <a:bodyPr/>
        <a:lstStyle/>
        <a:p>
          <a:endParaRPr lang="en-US"/>
        </a:p>
      </dgm:t>
    </dgm:pt>
    <dgm:pt modelId="{21E54D33-36BD-48E2-99B3-DE0AD18BFDE4}" type="pres">
      <dgm:prSet presAssocID="{F6076BFB-1A17-4AFB-8297-2123491503C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4F5E9AE-A44D-4C31-9414-F89D77238ADC}" type="pres">
      <dgm:prSet presAssocID="{3A0DA55A-BB40-4C53-9C9C-978DCF3E405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89CCC-110E-4EB0-8783-893EF9EFCFB6}" type="pres">
      <dgm:prSet presAssocID="{95182839-CB3D-461D-A5A4-D650B1D43491}" presName="Name9" presStyleLbl="parChTrans1D2" presStyleIdx="3" presStyleCnt="4"/>
      <dgm:spPr/>
      <dgm:t>
        <a:bodyPr/>
        <a:lstStyle/>
        <a:p>
          <a:endParaRPr lang="en-US"/>
        </a:p>
      </dgm:t>
    </dgm:pt>
    <dgm:pt modelId="{15A8EAB1-B14C-4A1B-8C1B-B22A3630DDA9}" type="pres">
      <dgm:prSet presAssocID="{95182839-CB3D-461D-A5A4-D650B1D4349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03D51FB-F965-4423-AF9B-BA4FE7D1CD8C}" type="pres">
      <dgm:prSet presAssocID="{3A9FF90C-8F79-42A9-91F4-F7EC12B3E7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B98CCC-45C7-489F-9458-C3D225CDB8F1}" type="presOf" srcId="{95182839-CB3D-461D-A5A4-D650B1D43491}" destId="{15A8EAB1-B14C-4A1B-8C1B-B22A3630DDA9}" srcOrd="1" destOrd="0" presId="urn:microsoft.com/office/officeart/2005/8/layout/radial1"/>
    <dgm:cxn modelId="{7FB898C8-2929-474C-8FC2-32992D0947DC}" type="presOf" srcId="{6641CFA7-541F-417E-8AEE-FC49614E8604}" destId="{1F4BF5DD-8975-46E4-AEAA-F24B1F7AA599}" srcOrd="0" destOrd="0" presId="urn:microsoft.com/office/officeart/2005/8/layout/radial1"/>
    <dgm:cxn modelId="{2D1BF20A-734E-406D-8FCF-DBA30AE20172}" type="presOf" srcId="{F6076BFB-1A17-4AFB-8297-2123491503C9}" destId="{E3F36A36-BAE3-4529-BEEB-06E3A64BB06A}" srcOrd="0" destOrd="0" presId="urn:microsoft.com/office/officeart/2005/8/layout/radial1"/>
    <dgm:cxn modelId="{36EE45EA-2C2A-4FC5-AF27-19DF7C43DC42}" type="presOf" srcId="{3A9FF90C-8F79-42A9-91F4-F7EC12B3E70F}" destId="{703D51FB-F965-4423-AF9B-BA4FE7D1CD8C}" srcOrd="0" destOrd="0" presId="urn:microsoft.com/office/officeart/2005/8/layout/radial1"/>
    <dgm:cxn modelId="{942885E7-AC9E-4A1E-BAED-F8869EA6F7AA}" type="presOf" srcId="{F6076BFB-1A17-4AFB-8297-2123491503C9}" destId="{21E54D33-36BD-48E2-99B3-DE0AD18BFDE4}" srcOrd="1" destOrd="0" presId="urn:microsoft.com/office/officeart/2005/8/layout/radial1"/>
    <dgm:cxn modelId="{5727FF23-BE1D-4023-BA37-03126905E1BF}" srcId="{99D1EACC-153D-435B-9DF5-FE65B076D7A9}" destId="{6641CFA7-541F-417E-8AEE-FC49614E8604}" srcOrd="0" destOrd="0" parTransId="{48853A2A-8A2D-43BD-9230-ACEBF0E8BAB5}" sibTransId="{E1CDB927-2E10-4E63-805B-E9313AB6962C}"/>
    <dgm:cxn modelId="{93D9CAD9-E41D-499B-B1D5-5940B63479D1}" srcId="{6641CFA7-541F-417E-8AEE-FC49614E8604}" destId="{3A9FF90C-8F79-42A9-91F4-F7EC12B3E70F}" srcOrd="3" destOrd="0" parTransId="{95182839-CB3D-461D-A5A4-D650B1D43491}" sibTransId="{8A618B85-D330-47A7-9CD1-385A1C7AB98F}"/>
    <dgm:cxn modelId="{A9E2E879-0B51-4A44-B5EB-59B457F26E04}" type="presOf" srcId="{CB8637F0-3FC4-4C84-B181-AD9E1C9D3074}" destId="{8DC7AFFD-F56B-4FE0-968B-95D1019F1BBB}" srcOrd="0" destOrd="0" presId="urn:microsoft.com/office/officeart/2005/8/layout/radial1"/>
    <dgm:cxn modelId="{55B413EF-0260-48DD-B61B-3309052492E9}" type="presOf" srcId="{EAEF08ED-0FCC-490E-BF63-5FE9CCA09453}" destId="{0090D73C-0240-4D51-85F5-040698D4DC99}" srcOrd="0" destOrd="0" presId="urn:microsoft.com/office/officeart/2005/8/layout/radial1"/>
    <dgm:cxn modelId="{7C0354E5-3A51-4D26-B157-1A3D8C3D58B2}" srcId="{6641CFA7-541F-417E-8AEE-FC49614E8604}" destId="{3A0DA55A-BB40-4C53-9C9C-978DCF3E4053}" srcOrd="2" destOrd="0" parTransId="{F6076BFB-1A17-4AFB-8297-2123491503C9}" sibTransId="{EABE059D-DF80-4F3B-8979-22021D16E3D5}"/>
    <dgm:cxn modelId="{53EB329A-EB25-478B-AB46-9319243CB27F}" type="presOf" srcId="{11F62163-A50A-4A2D-9FEF-42A00ACB9341}" destId="{D78E6D78-AF63-406A-96D4-EF4D20455DFF}" srcOrd="1" destOrd="0" presId="urn:microsoft.com/office/officeart/2005/8/layout/radial1"/>
    <dgm:cxn modelId="{5F2115B8-360A-46B0-B2F5-A0DFB308941A}" srcId="{6641CFA7-541F-417E-8AEE-FC49614E8604}" destId="{EAEF08ED-0FCC-490E-BF63-5FE9CCA09453}" srcOrd="1" destOrd="0" parTransId="{11F62163-A50A-4A2D-9FEF-42A00ACB9341}" sibTransId="{4974AD28-EB10-468B-9602-3FA5DC4854B1}"/>
    <dgm:cxn modelId="{26D6032C-B769-40A3-8231-ABF87F538049}" type="presOf" srcId="{99D1EACC-153D-435B-9DF5-FE65B076D7A9}" destId="{324AE06D-3943-4978-8032-C1BEC0DD9830}" srcOrd="0" destOrd="0" presId="urn:microsoft.com/office/officeart/2005/8/layout/radial1"/>
    <dgm:cxn modelId="{4F79D735-BC6A-4F5D-8584-9D9B0A42A182}" type="presOf" srcId="{3A0DA55A-BB40-4C53-9C9C-978DCF3E4053}" destId="{C4F5E9AE-A44D-4C31-9414-F89D77238ADC}" srcOrd="0" destOrd="0" presId="urn:microsoft.com/office/officeart/2005/8/layout/radial1"/>
    <dgm:cxn modelId="{E7BE8130-FDDE-470E-892A-5353063BDD0D}" type="presOf" srcId="{95182839-CB3D-461D-A5A4-D650B1D43491}" destId="{85C89CCC-110E-4EB0-8783-893EF9EFCFB6}" srcOrd="0" destOrd="0" presId="urn:microsoft.com/office/officeart/2005/8/layout/radial1"/>
    <dgm:cxn modelId="{11801B3A-6652-4E28-880C-0F9ECEA7D2A0}" type="presOf" srcId="{AF3D00D8-D498-4DFA-A407-36FA69EE403C}" destId="{1E092CD8-0C3A-435F-A6D2-6F236526A0B6}" srcOrd="0" destOrd="0" presId="urn:microsoft.com/office/officeart/2005/8/layout/radial1"/>
    <dgm:cxn modelId="{680B5FC5-F280-4EBB-A92C-79D9A7BB27E9}" type="presOf" srcId="{11F62163-A50A-4A2D-9FEF-42A00ACB9341}" destId="{6B2E4E3D-6C89-44A9-9F34-13FF7D356625}" srcOrd="0" destOrd="0" presId="urn:microsoft.com/office/officeart/2005/8/layout/radial1"/>
    <dgm:cxn modelId="{B942F3C0-203B-4B6A-98EE-08ED2D530D93}" type="presOf" srcId="{AF3D00D8-D498-4DFA-A407-36FA69EE403C}" destId="{AED67FA5-C469-4801-BFCF-52E4C7D44C6F}" srcOrd="1" destOrd="0" presId="urn:microsoft.com/office/officeart/2005/8/layout/radial1"/>
    <dgm:cxn modelId="{2E8C00EC-46F4-4CEB-BC76-61CC79179A6C}" srcId="{6641CFA7-541F-417E-8AEE-FC49614E8604}" destId="{CB8637F0-3FC4-4C84-B181-AD9E1C9D3074}" srcOrd="0" destOrd="0" parTransId="{AF3D00D8-D498-4DFA-A407-36FA69EE403C}" sibTransId="{B2E1C89B-F1B6-4F48-9C97-D5CF866BEC4D}"/>
    <dgm:cxn modelId="{36E87654-B9FD-49BD-9039-0555AB7476B4}" type="presParOf" srcId="{324AE06D-3943-4978-8032-C1BEC0DD9830}" destId="{1F4BF5DD-8975-46E4-AEAA-F24B1F7AA599}" srcOrd="0" destOrd="0" presId="urn:microsoft.com/office/officeart/2005/8/layout/radial1"/>
    <dgm:cxn modelId="{01B4A57B-A49E-43C1-99F1-D9FA0A8EB3E9}" type="presParOf" srcId="{324AE06D-3943-4978-8032-C1BEC0DD9830}" destId="{1E092CD8-0C3A-435F-A6D2-6F236526A0B6}" srcOrd="1" destOrd="0" presId="urn:microsoft.com/office/officeart/2005/8/layout/radial1"/>
    <dgm:cxn modelId="{7090106F-B3C3-4C9C-B714-13A35102402F}" type="presParOf" srcId="{1E092CD8-0C3A-435F-A6D2-6F236526A0B6}" destId="{AED67FA5-C469-4801-BFCF-52E4C7D44C6F}" srcOrd="0" destOrd="0" presId="urn:microsoft.com/office/officeart/2005/8/layout/radial1"/>
    <dgm:cxn modelId="{DFCE4D7F-4838-442C-8828-C367A5A2CB2C}" type="presParOf" srcId="{324AE06D-3943-4978-8032-C1BEC0DD9830}" destId="{8DC7AFFD-F56B-4FE0-968B-95D1019F1BBB}" srcOrd="2" destOrd="0" presId="urn:microsoft.com/office/officeart/2005/8/layout/radial1"/>
    <dgm:cxn modelId="{72665053-1993-4CB4-BA8A-E7B7B0D36F2F}" type="presParOf" srcId="{324AE06D-3943-4978-8032-C1BEC0DD9830}" destId="{6B2E4E3D-6C89-44A9-9F34-13FF7D356625}" srcOrd="3" destOrd="0" presId="urn:microsoft.com/office/officeart/2005/8/layout/radial1"/>
    <dgm:cxn modelId="{D62DD42F-C5B0-4C24-B88B-EEC4C483872A}" type="presParOf" srcId="{6B2E4E3D-6C89-44A9-9F34-13FF7D356625}" destId="{D78E6D78-AF63-406A-96D4-EF4D20455DFF}" srcOrd="0" destOrd="0" presId="urn:microsoft.com/office/officeart/2005/8/layout/radial1"/>
    <dgm:cxn modelId="{0EE4CF3B-B248-433A-A08B-828D2FF4760D}" type="presParOf" srcId="{324AE06D-3943-4978-8032-C1BEC0DD9830}" destId="{0090D73C-0240-4D51-85F5-040698D4DC99}" srcOrd="4" destOrd="0" presId="urn:microsoft.com/office/officeart/2005/8/layout/radial1"/>
    <dgm:cxn modelId="{D8CF38BC-8107-46CB-991A-BFF754FA3A41}" type="presParOf" srcId="{324AE06D-3943-4978-8032-C1BEC0DD9830}" destId="{E3F36A36-BAE3-4529-BEEB-06E3A64BB06A}" srcOrd="5" destOrd="0" presId="urn:microsoft.com/office/officeart/2005/8/layout/radial1"/>
    <dgm:cxn modelId="{7A95871A-1E01-422C-9B52-3C5EE08999FE}" type="presParOf" srcId="{E3F36A36-BAE3-4529-BEEB-06E3A64BB06A}" destId="{21E54D33-36BD-48E2-99B3-DE0AD18BFDE4}" srcOrd="0" destOrd="0" presId="urn:microsoft.com/office/officeart/2005/8/layout/radial1"/>
    <dgm:cxn modelId="{8E116AB2-B975-4503-A545-144498519CF1}" type="presParOf" srcId="{324AE06D-3943-4978-8032-C1BEC0DD9830}" destId="{C4F5E9AE-A44D-4C31-9414-F89D77238ADC}" srcOrd="6" destOrd="0" presId="urn:microsoft.com/office/officeart/2005/8/layout/radial1"/>
    <dgm:cxn modelId="{162D627D-CFB9-4F0A-87F7-1FEFE01E37D2}" type="presParOf" srcId="{324AE06D-3943-4978-8032-C1BEC0DD9830}" destId="{85C89CCC-110E-4EB0-8783-893EF9EFCFB6}" srcOrd="7" destOrd="0" presId="urn:microsoft.com/office/officeart/2005/8/layout/radial1"/>
    <dgm:cxn modelId="{D7E6481D-F751-449F-9863-68BE200DEFDE}" type="presParOf" srcId="{85C89CCC-110E-4EB0-8783-893EF9EFCFB6}" destId="{15A8EAB1-B14C-4A1B-8C1B-B22A3630DDA9}" srcOrd="0" destOrd="0" presId="urn:microsoft.com/office/officeart/2005/8/layout/radial1"/>
    <dgm:cxn modelId="{18C45F6D-2DFD-453A-9908-1CD6668637B2}" type="presParOf" srcId="{324AE06D-3943-4978-8032-C1BEC0DD9830}" destId="{703D51FB-F965-4423-AF9B-BA4FE7D1CD8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4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9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3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2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3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4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4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4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6F0E-514B-4CED-BF2B-FC27BCCF4A67}" type="datetimeFigureOut">
              <a:rPr lang="en-US" smtClean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6380-7F5F-4A78-A090-39C01336E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5" r="365"/>
          <a:stretch/>
        </p:blipFill>
        <p:spPr>
          <a:xfrm>
            <a:off x="292608" y="195072"/>
            <a:ext cx="10021824" cy="6510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230624" y="1499616"/>
            <a:ext cx="2255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স্বাগত</a:t>
            </a:r>
            <a:r>
              <a:rPr lang="en-US" sz="4800" dirty="0">
                <a:solidFill>
                  <a:srgbClr val="FF0000"/>
                </a:solidFill>
              </a:rPr>
              <a:t>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1568" y="487680"/>
            <a:ext cx="334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আজকের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ক্লাসে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তোমাদের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880" y="1663510"/>
            <a:ext cx="9144000" cy="354247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" t="379" r="-472" b="-379"/>
          <a:stretch/>
        </p:blipFill>
        <p:spPr>
          <a:xfrm>
            <a:off x="1755648" y="1706880"/>
            <a:ext cx="9034272" cy="35008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462016" y="2890203"/>
            <a:ext cx="1706880" cy="584517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ধন্যবাদ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3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56623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4" t="7789" r="-6666" b="13794"/>
          <a:stretch/>
        </p:blipFill>
        <p:spPr>
          <a:xfrm>
            <a:off x="5364480" y="2706624"/>
            <a:ext cx="1536192" cy="1438656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33511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6752" y="4949952"/>
            <a:ext cx="8680704" cy="13356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প্রশ্নঃ</a:t>
            </a:r>
            <a:r>
              <a:rPr lang="en-US" sz="4000" dirty="0" smtClean="0"/>
              <a:t> </a:t>
            </a:r>
            <a:r>
              <a:rPr lang="en-US" sz="4000" dirty="0" err="1" smtClean="0"/>
              <a:t>কবি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মাইকেল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মধুসুদন</a:t>
            </a:r>
            <a:r>
              <a:rPr lang="en-US" sz="4000" dirty="0" smtClean="0"/>
              <a:t> </a:t>
            </a:r>
            <a:r>
              <a:rPr lang="en-US" sz="4000" dirty="0" err="1" smtClean="0"/>
              <a:t>দত্ত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কবিতা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বিখ্যাত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হয়েছে</a:t>
            </a:r>
            <a:r>
              <a:rPr lang="en-US" sz="4000" dirty="0" smtClean="0"/>
              <a:t>?</a:t>
            </a:r>
            <a:r>
              <a:rPr lang="en-US" sz="40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52" y="261747"/>
            <a:ext cx="9967044" cy="455790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608576" y="329184"/>
            <a:ext cx="232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কপতাক্ষ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নদ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121920"/>
            <a:ext cx="9622536" cy="1154875"/>
          </a:xfrm>
          <a:solidFill>
            <a:srgbClr val="92D050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/>
              <a:t>মাইকেল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মধুসুধন</a:t>
            </a:r>
            <a:r>
              <a:rPr lang="en-US" sz="3600" dirty="0" smtClean="0"/>
              <a:t> </a:t>
            </a:r>
            <a:r>
              <a:rPr lang="en-US" sz="3600" dirty="0" err="1" smtClean="0"/>
              <a:t>দত্ত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নদেরর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কবিতা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বিক্ষাত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হয়েছেন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16" y="1493552"/>
            <a:ext cx="10631424" cy="3915918"/>
          </a:xfr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03904" y="1560576"/>
            <a:ext cx="264566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কপতাক্ষ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নদ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125" y="1524000"/>
            <a:ext cx="1582547" cy="15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20253" y="593557"/>
            <a:ext cx="6673515" cy="3096127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22820" y="1556083"/>
            <a:ext cx="1957138" cy="12673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1507958" y="401053"/>
            <a:ext cx="208547" cy="61441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1347537" y="6464968"/>
            <a:ext cx="593557" cy="39303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পরিচিতি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68404" cy="823912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শিক্ষক পরিচিতি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23744"/>
            <a:ext cx="5268404" cy="2999232"/>
          </a:xfrm>
          <a:solidFill>
            <a:schemeClr val="accent1"/>
          </a:solidFill>
        </p:spPr>
        <p:txBody>
          <a:bodyPr/>
          <a:lstStyle/>
          <a:p>
            <a:r>
              <a:rPr lang="en-US" dirty="0" err="1" smtClean="0"/>
              <a:t>নামঃ</a:t>
            </a:r>
            <a:r>
              <a:rPr lang="en-US" dirty="0" smtClean="0"/>
              <a:t> নাসরিন </a:t>
            </a:r>
            <a:r>
              <a:rPr lang="en-US" dirty="0" err="1" smtClean="0"/>
              <a:t>আক্তার</a:t>
            </a:r>
            <a:endParaRPr lang="en-US" dirty="0" smtClean="0"/>
          </a:p>
          <a:p>
            <a:r>
              <a:rPr lang="en-US" dirty="0" err="1" smtClean="0"/>
              <a:t>প্রভাসষক</a:t>
            </a:r>
            <a:r>
              <a:rPr lang="en-US" dirty="0" smtClean="0"/>
              <a:t> (</a:t>
            </a:r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কর্ম</a:t>
            </a:r>
            <a:r>
              <a:rPr lang="en-US" dirty="0" smtClean="0"/>
              <a:t>)</a:t>
            </a:r>
          </a:p>
          <a:p>
            <a:r>
              <a:rPr lang="en-US" dirty="0" smtClean="0"/>
              <a:t>Wrangler </a:t>
            </a:r>
            <a:r>
              <a:rPr lang="en-US" dirty="0" err="1" smtClean="0"/>
              <a:t>কিরণ</a:t>
            </a:r>
            <a:r>
              <a:rPr lang="en-US" dirty="0" smtClean="0"/>
              <a:t> </a:t>
            </a:r>
            <a:r>
              <a:rPr lang="en-US" dirty="0" err="1" smtClean="0"/>
              <a:t>দে</a:t>
            </a:r>
            <a:r>
              <a:rPr lang="en-US" dirty="0" smtClean="0"/>
              <a:t> </a:t>
            </a:r>
            <a:r>
              <a:rPr lang="en-US" dirty="0" err="1" smtClean="0"/>
              <a:t>মডেল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endParaRPr lang="en-US" dirty="0" smtClean="0"/>
          </a:p>
          <a:p>
            <a:r>
              <a:rPr lang="en-US" dirty="0" err="1" smtClean="0"/>
              <a:t>রসুলপুর,গফরগাঁও,ময়মনসিংহ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পাঠ</a:t>
            </a:r>
            <a:r>
              <a:rPr lang="en-US" sz="4000" dirty="0" smtClean="0"/>
              <a:t> পরিচিতি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11552"/>
            <a:ext cx="5183188" cy="3011424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শ্রেণীঃ</a:t>
            </a:r>
            <a:r>
              <a:rPr lang="en-US" dirty="0" smtClean="0"/>
              <a:t> </a:t>
            </a:r>
            <a:r>
              <a:rPr lang="en-US" dirty="0" err="1" smtClean="0"/>
              <a:t>একাদশ</a:t>
            </a:r>
            <a:r>
              <a:rPr lang="en-US" dirty="0" smtClean="0"/>
              <a:t>/</a:t>
            </a:r>
            <a:r>
              <a:rPr lang="en-US" dirty="0" err="1" smtClean="0"/>
              <a:t>দ্বাদশ</a:t>
            </a:r>
            <a:endParaRPr lang="en-US" dirty="0" smtClean="0"/>
          </a:p>
          <a:p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কর্ম</a:t>
            </a:r>
            <a:endParaRPr lang="en-US" dirty="0" smtClean="0"/>
          </a:p>
          <a:p>
            <a:r>
              <a:rPr lang="en-US" dirty="0" err="1" smtClean="0"/>
              <a:t>পাঠঃপরিবেশ</a:t>
            </a:r>
            <a:r>
              <a:rPr lang="en-US" dirty="0" smtClean="0"/>
              <a:t> </a:t>
            </a:r>
            <a:r>
              <a:rPr lang="en-US" dirty="0" err="1" smtClean="0"/>
              <a:t>দূশ</a:t>
            </a:r>
            <a:r>
              <a:rPr lang="en-US" dirty="0" err="1"/>
              <a:t>ন</a:t>
            </a:r>
            <a:endParaRPr lang="en-US" dirty="0" smtClean="0"/>
          </a:p>
          <a:p>
            <a:r>
              <a:rPr lang="en-US" dirty="0" err="1" smtClean="0"/>
              <a:t>সময়ঃ</a:t>
            </a:r>
            <a:r>
              <a:rPr lang="en-US" dirty="0" smtClean="0"/>
              <a:t> ৪০ </a:t>
            </a:r>
            <a:r>
              <a:rPr lang="en-US" dirty="0" err="1" smtClean="0"/>
              <a:t>মিনিট</a:t>
            </a:r>
            <a:endParaRPr lang="en-US" dirty="0" smtClean="0"/>
          </a:p>
          <a:p>
            <a:r>
              <a:rPr lang="en-US" dirty="0" err="1" smtClean="0"/>
              <a:t>তারিখঃ</a:t>
            </a:r>
            <a:r>
              <a:rPr lang="en-US" dirty="0" smtClean="0"/>
              <a:t> ০৯/০৬/২১</a:t>
            </a:r>
          </a:p>
          <a:p>
            <a:r>
              <a:rPr lang="en-US" dirty="0" err="1" smtClean="0"/>
              <a:t>প্রিরিয়ডঃ</a:t>
            </a:r>
            <a:r>
              <a:rPr lang="en-US" dirty="0" smtClean="0"/>
              <a:t> </a:t>
            </a:r>
            <a:r>
              <a:rPr lang="en-US" dirty="0" err="1" smtClean="0"/>
              <a:t>তিতৃয়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autoRev="1" fill="remov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336" y="134113"/>
            <a:ext cx="7473696" cy="1097279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280160"/>
            <a:ext cx="9131808" cy="5035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51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288" y="1"/>
            <a:ext cx="7242048" cy="102412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097281"/>
            <a:ext cx="7266432" cy="792480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/>
              <a:t>পরিবেশ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দূশণ</a:t>
            </a:r>
            <a:r>
              <a:rPr lang="en-US" sz="3600" dirty="0" smtClean="0"/>
              <a:t> ও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প্রতিকার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33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21921"/>
            <a:ext cx="7254240" cy="902208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7296" y="1085088"/>
            <a:ext cx="7620000" cy="2596896"/>
          </a:xfr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১/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২/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৩/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পরিবেশকে</a:t>
            </a:r>
            <a:r>
              <a:rPr lang="en-US" dirty="0" smtClean="0"/>
              <a:t> </a:t>
            </a:r>
            <a:r>
              <a:rPr lang="en-US" dirty="0" err="1" smtClean="0"/>
              <a:t>বাঁচাতে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৪/</a:t>
            </a:r>
            <a:r>
              <a:rPr lang="en-US" dirty="0" err="1" smtClean="0"/>
              <a:t>পরিবেশ</a:t>
            </a:r>
            <a:r>
              <a:rPr lang="en-US" dirty="0" smtClean="0"/>
              <a:t> ও 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জিবনের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জড়িত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৫/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দূষন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6768" y="122619"/>
            <a:ext cx="5401056" cy="864933"/>
          </a:xfr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/>
              <a:t>উপস্থাপনা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36320"/>
            <a:ext cx="7997952" cy="33528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১/</a:t>
            </a:r>
            <a:r>
              <a:rPr lang="en-US" dirty="0" err="1" smtClean="0"/>
              <a:t>পরিবেশ</a:t>
            </a:r>
            <a:r>
              <a:rPr lang="en-US" dirty="0" smtClean="0"/>
              <a:t> পরিচিতি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২/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কেমন</a:t>
            </a:r>
            <a:r>
              <a:rPr lang="en-US" dirty="0" smtClean="0"/>
              <a:t> </a:t>
            </a:r>
            <a:r>
              <a:rPr lang="en-US" dirty="0" err="1" smtClean="0"/>
              <a:t>হওয়া</a:t>
            </a:r>
            <a:r>
              <a:rPr lang="en-US" dirty="0" smtClean="0"/>
              <a:t> </a:t>
            </a:r>
            <a:r>
              <a:rPr lang="en-US" dirty="0" err="1" smtClean="0"/>
              <a:t>দরকার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৩/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৪/</a:t>
            </a:r>
            <a:r>
              <a:rPr lang="en-US" dirty="0" err="1" smtClean="0"/>
              <a:t>দূষণকে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৫/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জীবনকে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ধংসের</a:t>
            </a:r>
            <a:r>
              <a:rPr lang="en-US" dirty="0" smtClean="0"/>
              <a:t> </a:t>
            </a:r>
            <a:r>
              <a:rPr lang="en-US" dirty="0" err="1" smtClean="0"/>
              <a:t>মুখে</a:t>
            </a:r>
            <a:r>
              <a:rPr lang="en-US" dirty="0" smtClean="0"/>
              <a:t> </a:t>
            </a:r>
            <a:r>
              <a:rPr lang="en-US" dirty="0" err="1" smtClean="0"/>
              <a:t>ঠেলে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৬/</a:t>
            </a:r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৭/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দূষণের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গুলি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বুঝতে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7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736" y="157861"/>
            <a:ext cx="5193792" cy="719963"/>
          </a:xfr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 smtClean="0"/>
              <a:t>দলীয়কাজ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760" y="1182624"/>
            <a:ext cx="7034784" cy="1170432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dirty="0" err="1" smtClean="0"/>
              <a:t>প্রশ্নঃ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পরিবেশ</a:t>
            </a:r>
            <a:r>
              <a:rPr lang="en-US" sz="4000" dirty="0" smtClean="0"/>
              <a:t> </a:t>
            </a:r>
            <a:r>
              <a:rPr lang="en-US" sz="4000" dirty="0" err="1" smtClean="0"/>
              <a:t>দূষণ</a:t>
            </a:r>
            <a:r>
              <a:rPr lang="en-US" sz="4000" dirty="0" smtClean="0"/>
              <a:t> ও </a:t>
            </a:r>
            <a:r>
              <a:rPr lang="en-US" sz="4000" dirty="0" err="1" smtClean="0"/>
              <a:t>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প্রতিকার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করবো</a:t>
            </a:r>
            <a:r>
              <a:rPr lang="en-US" sz="4000" dirty="0" smtClean="0"/>
              <a:t>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726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360" y="365125"/>
            <a:ext cx="6729984" cy="671195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মূল্যায়ণ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88" y="1362329"/>
            <a:ext cx="7854696" cy="844423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/>
              <a:t>উপরের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আলোচণায়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গেলো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22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328" y="316357"/>
            <a:ext cx="6705600" cy="854075"/>
          </a:xfr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384" y="1402081"/>
            <a:ext cx="8107680" cy="2718815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/>
              <a:t>১/</a:t>
            </a:r>
            <a:r>
              <a:rPr lang="en-US" sz="3600" dirty="0" err="1" smtClean="0"/>
              <a:t>প্রশ্নঃ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২/</a:t>
            </a:r>
            <a:r>
              <a:rPr lang="en-US" sz="3600" dirty="0" err="1" smtClean="0"/>
              <a:t>প্রশ্নঃ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দূষণ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৩/</a:t>
            </a:r>
            <a:r>
              <a:rPr lang="en-US" sz="3600" dirty="0" err="1" smtClean="0"/>
              <a:t>উপরে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উল্লেখিত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আলোচনায়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তুমি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পারলে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৪/</a:t>
            </a:r>
            <a:r>
              <a:rPr lang="en-US" sz="3600" dirty="0" err="1" smtClean="0"/>
              <a:t>উপরে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উল্লেখিত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তোমার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956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 (3)</Template>
  <TotalTime>1</TotalTime>
  <Words>209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পরিচিতি</vt:lpstr>
      <vt:lpstr>আজকের পাঠ </vt:lpstr>
      <vt:lpstr>পাঠ শিরোনাম</vt:lpstr>
      <vt:lpstr>শিখনফল</vt:lpstr>
      <vt:lpstr>উপস্থাপনা</vt:lpstr>
      <vt:lpstr>দলীয়কাজ</vt:lpstr>
      <vt:lpstr>মূল্যায়ণ</vt:lpstr>
      <vt:lpstr>বাড়ির কাজ</vt:lpstr>
      <vt:lpstr>PowerPoint Presentation</vt:lpstr>
      <vt:lpstr>PowerPoint Presentation</vt:lpstr>
      <vt:lpstr>PowerPoint Presentation</vt:lpstr>
      <vt:lpstr>মাইকেল মধুসুধন দত্ত কোন নদেরর উপর কবিতা লিখে বিক্ষাত হয়েছেন?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2</cp:revision>
  <dcterms:created xsi:type="dcterms:W3CDTF">2021-06-13T04:16:14Z</dcterms:created>
  <dcterms:modified xsi:type="dcterms:W3CDTF">2021-06-13T04:18:11Z</dcterms:modified>
</cp:coreProperties>
</file>