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BFBC-22E4-4FCB-9BDC-CC46BA4FACD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3904-CE59-44AB-9231-CD0236CDC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BFBC-22E4-4FCB-9BDC-CC46BA4FACD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3904-CE59-44AB-9231-CD0236CDC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BFBC-22E4-4FCB-9BDC-CC46BA4FACD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3904-CE59-44AB-9231-CD0236CDC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BFBC-22E4-4FCB-9BDC-CC46BA4FACD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3904-CE59-44AB-9231-CD0236CDC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BFBC-22E4-4FCB-9BDC-CC46BA4FACD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3904-CE59-44AB-9231-CD0236CDC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BFBC-22E4-4FCB-9BDC-CC46BA4FACD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3904-CE59-44AB-9231-CD0236CDC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BFBC-22E4-4FCB-9BDC-CC46BA4FACD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3904-CE59-44AB-9231-CD0236CDC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BFBC-22E4-4FCB-9BDC-CC46BA4FACD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3904-CE59-44AB-9231-CD0236CDC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BFBC-22E4-4FCB-9BDC-CC46BA4FACD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3904-CE59-44AB-9231-CD0236CDC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BFBC-22E4-4FCB-9BDC-CC46BA4FACD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3904-CE59-44AB-9231-CD0236CDC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BFBC-22E4-4FCB-9BDC-CC46BA4FACD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3904-CE59-44AB-9231-CD0236CDC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BBFBC-22E4-4FCB-9BDC-CC46BA4FACD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73904-CE59-44AB-9231-CD0236CDC0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362199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rgbClr val="00B050"/>
                </a:solidFill>
              </a:rPr>
              <a:t>স্বাগতম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362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2514600"/>
            <a:ext cx="1752600" cy="1295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স্বাগতম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1</cp:revision>
  <dcterms:created xsi:type="dcterms:W3CDTF">2021-06-12T03:06:53Z</dcterms:created>
  <dcterms:modified xsi:type="dcterms:W3CDTF">2021-06-12T03:13:00Z</dcterms:modified>
</cp:coreProperties>
</file>