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80" r:id="rId3"/>
    <p:sldId id="261" r:id="rId4"/>
    <p:sldId id="259" r:id="rId5"/>
    <p:sldId id="260" r:id="rId6"/>
    <p:sldId id="262" r:id="rId7"/>
    <p:sldId id="263" r:id="rId8"/>
    <p:sldId id="266" r:id="rId9"/>
    <p:sldId id="269" r:id="rId10"/>
    <p:sldId id="279" r:id="rId11"/>
    <p:sldId id="271" r:id="rId12"/>
    <p:sldId id="276" r:id="rId13"/>
    <p:sldId id="272" r:id="rId14"/>
    <p:sldId id="270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33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5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90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64541-2C42-4196-AFB9-335D6AF39D9E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E63DC-EDB7-47DC-9CF2-73FE8A6A1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71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E63DC-EDB7-47DC-9CF2-73FE8A6A1A9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706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9E63DC-EDB7-47DC-9CF2-73FE8A6A1A9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007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E63DC-EDB7-47DC-9CF2-73FE8A6A1A9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750711-9772-4C0C-8232-B0EEA920611B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A4AEFF4-9089-4FB2-81F2-104B4D961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46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1D87B30-C64E-4CD5-8FFF-E030448D9BF2}"/>
              </a:ext>
            </a:extLst>
          </p:cNvPr>
          <p:cNvSpPr/>
          <p:nvPr/>
        </p:nvSpPr>
        <p:spPr>
          <a:xfrm>
            <a:off x="3093950" y="287846"/>
            <a:ext cx="5211317" cy="1037230"/>
          </a:xfrm>
          <a:prstGeom prst="rect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i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i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</a:t>
            </a:r>
            <a:r>
              <a:rPr lang="as-IN" sz="6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6000" i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6000" i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076" y="1291371"/>
            <a:ext cx="6142893" cy="489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808027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Gabtoly\Documents\mou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7072" y="508252"/>
            <a:ext cx="2890713" cy="190289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879573" y="2447165"/>
            <a:ext cx="976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3001108"/>
            <a:ext cx="85812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মাউসে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স্ক্রল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বাটনগুলো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xmlns="" id="{0E7CB429-3C59-4F3C-BF4E-4FC8DE8011DD}"/>
              </a:ext>
            </a:extLst>
          </p:cNvPr>
          <p:cNvSpPr/>
          <p:nvPr/>
        </p:nvSpPr>
        <p:spPr>
          <a:xfrm>
            <a:off x="2784145" y="300252"/>
            <a:ext cx="3753135" cy="64144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DF469FD-8202-4D93-8403-08DF77139938}"/>
              </a:ext>
            </a:extLst>
          </p:cNvPr>
          <p:cNvSpPr/>
          <p:nvPr/>
        </p:nvSpPr>
        <p:spPr>
          <a:xfrm>
            <a:off x="7907133" y="129229"/>
            <a:ext cx="3686175" cy="6600825"/>
          </a:xfrm>
          <a:prstGeom prst="rect">
            <a:avLst/>
          </a:prstGeom>
          <a:solidFill>
            <a:schemeClr val="accent1">
              <a:alpha val="19000"/>
            </a:schemeClr>
          </a:solidFill>
          <a:effectLst>
            <a:outerShdw blurRad="50800" dist="50800" dir="5400000" sx="74000" sy="74000" algn="ctr" rotWithShape="0">
              <a:srgbClr val="000000">
                <a:alpha val="51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উল্লেখ করা হয়নি  এমন কতকগুলো ডিভাইস যেগুলির ক্যামেরা আছে  সেগুলোর নাম লিখে উপস্থাপন কর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portrait-two-diligent-pupils-drawing-260nw-1735336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708" y="1032730"/>
            <a:ext cx="7775549" cy="520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7635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1979" y="415636"/>
            <a:ext cx="3800104" cy="111628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322619" y="641270"/>
            <a:ext cx="2755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8791" y="2054433"/>
            <a:ext cx="8716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i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sz="32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roll: Horizontal 5">
            <a:extLst>
              <a:ext uri="{FF2B5EF4-FFF2-40B4-BE49-F238E27FC236}">
                <a16:creationId xmlns:a16="http://schemas.microsoft.com/office/drawing/2014/main" xmlns="" id="{2970B86E-C162-4BA6-9BF8-8A2502C0D253}"/>
              </a:ext>
            </a:extLst>
          </p:cNvPr>
          <p:cNvSpPr/>
          <p:nvPr/>
        </p:nvSpPr>
        <p:spPr>
          <a:xfrm>
            <a:off x="3622431" y="0"/>
            <a:ext cx="4478216" cy="95250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50" y="1047751"/>
            <a:ext cx="1103588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ওএমআর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পূর্ণরুপ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ক্যামেরাটিকে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200" u="sng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32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১.কী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২. ১০৪টি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৩.ইঁদুরের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৪.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অপটিক্যাল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মার্ক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রিডার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৫.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ইউএসবি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পোর্টার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3423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rgbClr val="99C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2E3AB64-CFB0-46E4-85A8-A309AABACDF9}"/>
              </a:ext>
            </a:extLst>
          </p:cNvPr>
          <p:cNvGrpSpPr/>
          <p:nvPr/>
        </p:nvGrpSpPr>
        <p:grpSpPr>
          <a:xfrm>
            <a:off x="1487999" y="0"/>
            <a:ext cx="6958511" cy="4007057"/>
            <a:chOff x="1791626" y="269799"/>
            <a:chExt cx="4468738" cy="196672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A8EBBA85-D70D-4CCA-91C0-B83320400656}"/>
                </a:ext>
              </a:extLst>
            </p:cNvPr>
            <p:cNvSpPr txBox="1"/>
            <p:nvPr/>
          </p:nvSpPr>
          <p:spPr>
            <a:xfrm>
              <a:off x="4050564" y="1889079"/>
              <a:ext cx="2209800" cy="34744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bn-BD" sz="4000" b="1" dirty="0">
                  <a:ln w="11430"/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 কাজ</a:t>
              </a:r>
              <a:endParaRPr lang="en-US" sz="4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D29B768D-1B0F-4114-B142-02D6112B0F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91626" y="269799"/>
              <a:ext cx="3124200" cy="1891761"/>
            </a:xfrm>
            <a:prstGeom prst="rect">
              <a:avLst/>
            </a:prstGeom>
          </p:spPr>
        </p:pic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E01D894-E973-4F4E-A8FD-3EA1E1EDEEBA}"/>
              </a:ext>
            </a:extLst>
          </p:cNvPr>
          <p:cNvSpPr/>
          <p:nvPr/>
        </p:nvSpPr>
        <p:spPr>
          <a:xfrm>
            <a:off x="1158480" y="4916313"/>
            <a:ext cx="97595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ওএমআর</a:t>
            </a:r>
            <a:r>
              <a:rPr lang="en-US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পরীক্ষার কাজে </a:t>
            </a:r>
            <a:r>
              <a:rPr lang="en-US" sz="44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ব্যবহা</a:t>
            </a:r>
            <a:r>
              <a:rPr lang="bn-BD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রের ফলে </a:t>
            </a:r>
            <a:r>
              <a:rPr lang="en-US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কতটুকু</a:t>
            </a:r>
            <a:r>
              <a:rPr lang="en-US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তা</a:t>
            </a:r>
            <a:r>
              <a:rPr lang="bn-BD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৫টি বাক্যে লিখে আনবে</a:t>
            </a:r>
            <a:r>
              <a:rPr lang="en-US" sz="44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n>
                <a:solidFill>
                  <a:srgbClr val="002060"/>
                </a:solidFill>
              </a:ln>
              <a:effectLst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6314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52839" y="665257"/>
            <a:ext cx="15744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Gabtoly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6363" y="1413135"/>
            <a:ext cx="7115907" cy="461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077" y="1832374"/>
            <a:ext cx="4970585" cy="181588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হাই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হাদী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পাঁচথুপি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নছরতপুর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কারিগরি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উচচ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ধুনট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বগুড়া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6072554" y="1718353"/>
            <a:ext cx="4724400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অ্যাপ্লিকেশন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bn-BD" sz="2800" b="1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০৬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০২১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ইং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51929" y="1761565"/>
            <a:ext cx="174812" cy="3590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2875" y="564105"/>
            <a:ext cx="2015296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xmlns="" id="{7966DA06-E5D8-4017-87D6-68793170DD0E}"/>
              </a:ext>
            </a:extLst>
          </p:cNvPr>
          <p:cNvSpPr/>
          <p:nvPr/>
        </p:nvSpPr>
        <p:spPr>
          <a:xfrm>
            <a:off x="2323532" y="187657"/>
            <a:ext cx="7848600" cy="9144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ছবিগুলো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B84C7D1-A1AA-4610-B8C7-AD962B4F89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24329" y="1041809"/>
            <a:ext cx="3249001" cy="193691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2289" name="Picture 1" descr="C:\Users\Gabtoly\Documents\ke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6161" y="1358960"/>
            <a:ext cx="3505200" cy="1304925"/>
          </a:xfrm>
          <a:prstGeom prst="rect">
            <a:avLst/>
          </a:prstGeom>
          <a:noFill/>
        </p:spPr>
      </p:pic>
      <p:pic>
        <p:nvPicPr>
          <p:cNvPr id="12290" name="Picture 2" descr="C:\Users\Gabtoly\Documents\mous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1565" y="3708652"/>
            <a:ext cx="2890713" cy="1902897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3670793" y="2964048"/>
            <a:ext cx="1324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বোর্ড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44243" y="5753596"/>
            <a:ext cx="1389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মাউস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92472" y="3138438"/>
            <a:ext cx="3063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266D09F7-1F36-4F11-A68D-236DC481A5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5318" y="3838472"/>
            <a:ext cx="3343561" cy="1971305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3131347" y="6011897"/>
            <a:ext cx="1481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ওএমআর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8124413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5" grpId="0"/>
      <p:bldP spid="27" grpId="0"/>
      <p:bldP spid="28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6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B9CF4EF9-F8D1-43F2-93AC-F6C310746894}"/>
              </a:ext>
            </a:extLst>
          </p:cNvPr>
          <p:cNvSpPr/>
          <p:nvPr/>
        </p:nvSpPr>
        <p:spPr>
          <a:xfrm>
            <a:off x="1501254" y="245661"/>
            <a:ext cx="9812741" cy="10918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150770CA-FDD6-4042-96E2-DD97FDDF82D8}"/>
              </a:ext>
            </a:extLst>
          </p:cNvPr>
          <p:cNvSpPr/>
          <p:nvPr/>
        </p:nvSpPr>
        <p:spPr>
          <a:xfrm>
            <a:off x="3485955" y="2754399"/>
            <a:ext cx="4899547" cy="10918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61273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7B6314B-D522-4B70-B426-BF97F0560274}"/>
              </a:ext>
            </a:extLst>
          </p:cNvPr>
          <p:cNvSpPr txBox="1"/>
          <p:nvPr/>
        </p:nvSpPr>
        <p:spPr>
          <a:xfrm>
            <a:off x="930389" y="3748065"/>
            <a:ext cx="10235821" cy="21236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১.ইনপুট </a:t>
            </a:r>
            <a:r>
              <a:rPr lang="en-US" sz="4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  <a:p>
            <a:pPr lvl="0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as-IN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ে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4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xmlns="" id="{B9CF4EF9-F8D1-43F2-93AC-F6C310746894}"/>
              </a:ext>
            </a:extLst>
          </p:cNvPr>
          <p:cNvSpPr/>
          <p:nvPr/>
        </p:nvSpPr>
        <p:spPr>
          <a:xfrm>
            <a:off x="1488480" y="409432"/>
            <a:ext cx="9812741" cy="26340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</a:p>
          <a:p>
            <a:pPr algn="ctr"/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6827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>
            <a:extLst>
              <a:ext uri="{FF2B5EF4-FFF2-40B4-BE49-F238E27FC236}">
                <a16:creationId xmlns:a16="http://schemas.microsoft.com/office/drawing/2014/main" xmlns="" id="{B162401D-65C4-46D7-A972-D60C0451C930}"/>
              </a:ext>
            </a:extLst>
          </p:cNvPr>
          <p:cNvSpPr/>
          <p:nvPr/>
        </p:nvSpPr>
        <p:spPr>
          <a:xfrm>
            <a:off x="300253" y="258170"/>
            <a:ext cx="11614244" cy="11430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6">
            <a:extLst>
              <a:ext uri="{FF2B5EF4-FFF2-40B4-BE49-F238E27FC236}">
                <a16:creationId xmlns:a16="http://schemas.microsoft.com/office/drawing/2014/main" xmlns="" id="{494774F2-CE7D-43CF-8471-A3DDEE416F13}"/>
              </a:ext>
            </a:extLst>
          </p:cNvPr>
          <p:cNvSpPr/>
          <p:nvPr/>
        </p:nvSpPr>
        <p:spPr>
          <a:xfrm>
            <a:off x="327547" y="1893627"/>
            <a:ext cx="11559653" cy="3962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যন্ত্রের মাধ্যমে কম্পিউটারে তথ্য প্রদান করা হয় তাদেরকে ইনপুট ডিভাইস বলা হয়।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367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A794741-93F5-4841-A1E9-747F448EDFC7}"/>
              </a:ext>
            </a:extLst>
          </p:cNvPr>
          <p:cNvSpPr/>
          <p:nvPr/>
        </p:nvSpPr>
        <p:spPr>
          <a:xfrm>
            <a:off x="178434" y="2666934"/>
            <a:ext cx="11805315" cy="3222467"/>
          </a:xfrm>
          <a:prstGeom prst="rect">
            <a:avLst/>
          </a:prstGeom>
          <a:blipFill dpi="0" rotWithShape="1">
            <a:blip r:embed="rId3">
              <a:alphaModFix amt="44000"/>
            </a:blip>
            <a:srcRect/>
            <a:tile tx="0" ty="0" sx="100000" sy="100000" flip="none" algn="tl"/>
          </a:blipFill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1" descr="C:\Users\Gabtoly\Documents\ke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25884" y="175842"/>
            <a:ext cx="3505200" cy="1304925"/>
          </a:xfrm>
          <a:prstGeom prst="rect">
            <a:avLst/>
          </a:prstGeom>
          <a:noFill/>
        </p:spPr>
      </p:pic>
      <p:sp>
        <p:nvSpPr>
          <p:cNvPr id="7" name="Flowchart: Terminator 6"/>
          <p:cNvSpPr/>
          <p:nvPr/>
        </p:nvSpPr>
        <p:spPr>
          <a:xfrm>
            <a:off x="4239491" y="1650670"/>
            <a:ext cx="2386940" cy="665018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বোর্ড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014" y="3123211"/>
            <a:ext cx="111628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যন্ত্রে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বোর্ডের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সারিবদ্ধভাবে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বিন্যস্ত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১০৪টি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9250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A1E69C8-CA51-4D49-A749-0EE703F4B7C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357" r="4665" b="3394"/>
          <a:stretch/>
        </p:blipFill>
        <p:spPr>
          <a:xfrm>
            <a:off x="3443591" y="207995"/>
            <a:ext cx="4382069" cy="3143250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25D8B11-90F8-4C1A-A5D5-8B94576959F7}"/>
              </a:ext>
            </a:extLst>
          </p:cNvPr>
          <p:cNvSpPr/>
          <p:nvPr/>
        </p:nvSpPr>
        <p:spPr>
          <a:xfrm>
            <a:off x="204717" y="4244453"/>
            <a:ext cx="11764371" cy="2265528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্ছে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।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্যামেরাই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চ্ছে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ক্যামেরা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্প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্যামেরা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এসবি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ম্পিউটারেরে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্প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ম্পি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 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7799" y="3560857"/>
            <a:ext cx="27318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ক্যামেরা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7579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B797EA1-1ECC-458D-A17B-762AD05068E0}"/>
              </a:ext>
            </a:extLst>
          </p:cNvPr>
          <p:cNvSpPr/>
          <p:nvPr/>
        </p:nvSpPr>
        <p:spPr>
          <a:xfrm>
            <a:off x="204717" y="4203510"/>
            <a:ext cx="11764371" cy="2265528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একটি ইনপুট ডিভাইস ।  আলোর প্রতিফলন  বিচার করে  এটি  বিভিন্ন  ধরনের তথ্য বুঝতে পারে  ।  বিশেষ ভাবে তৈরী করা কিছু দাগ  বা চিহ্ন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ওএমআর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পড়তে পারে। পরীক্ষার বহুনির্বাচনী  প্রশ্নে উত্তরপত্র  যাচাইয়ে  এটির ব্যাপক ব্যবহার রয়েছে 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66D09F7-1F36-4F11-A68D-236DC481A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3591" y="228054"/>
            <a:ext cx="3343561" cy="3163225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941200" y="3584304"/>
            <a:ext cx="1242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ওমআর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28885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1019</TotalTime>
  <Words>520</Words>
  <Application>Microsoft Office PowerPoint</Application>
  <PresentationFormat>Custom</PresentationFormat>
  <Paragraphs>55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Gabtoly</cp:lastModifiedBy>
  <cp:revision>182</cp:revision>
  <dcterms:created xsi:type="dcterms:W3CDTF">2019-11-07T04:35:19Z</dcterms:created>
  <dcterms:modified xsi:type="dcterms:W3CDTF">2021-06-13T09:42:18Z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10555944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