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7" d="100"/>
          <a:sy n="57" d="100"/>
        </p:scale>
        <p:origin x="84" y="11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7C772-0264-4B57-992A-9415CBD39281}" type="datetimeFigureOut">
              <a:rPr lang="en-US" smtClean="0"/>
              <a:t>6/13/2021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16595-CC43-4B8B-BF6C-6281E74D3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79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7C772-0264-4B57-992A-9415CBD39281}" type="datetimeFigureOut">
              <a:rPr lang="en-US" smtClean="0"/>
              <a:t>6/13/2021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16595-CC43-4B8B-BF6C-6281E74D3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769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7C772-0264-4B57-992A-9415CBD39281}" type="datetimeFigureOut">
              <a:rPr lang="en-US" smtClean="0"/>
              <a:t>6/13/2021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16595-CC43-4B8B-BF6C-6281E74D3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131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7C772-0264-4B57-992A-9415CBD39281}" type="datetimeFigureOut">
              <a:rPr lang="en-US" smtClean="0"/>
              <a:t>6/13/2021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16595-CC43-4B8B-BF6C-6281E74D3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417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7C772-0264-4B57-992A-9415CBD39281}" type="datetimeFigureOut">
              <a:rPr lang="en-US" smtClean="0"/>
              <a:t>6/13/2021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16595-CC43-4B8B-BF6C-6281E74D3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886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7C772-0264-4B57-992A-9415CBD39281}" type="datetimeFigureOut">
              <a:rPr lang="en-US" smtClean="0"/>
              <a:t>6/13/2021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16595-CC43-4B8B-BF6C-6281E74D3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295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7C772-0264-4B57-992A-9415CBD39281}" type="datetimeFigureOut">
              <a:rPr lang="en-US" smtClean="0"/>
              <a:t>6/13/2021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16595-CC43-4B8B-BF6C-6281E74D3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872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7C772-0264-4B57-992A-9415CBD39281}" type="datetimeFigureOut">
              <a:rPr lang="en-US" smtClean="0"/>
              <a:t>6/13/2021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16595-CC43-4B8B-BF6C-6281E74D3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92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7C772-0264-4B57-992A-9415CBD39281}" type="datetimeFigureOut">
              <a:rPr lang="en-US" smtClean="0"/>
              <a:t>6/13/2021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16595-CC43-4B8B-BF6C-6281E74D3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63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7C772-0264-4B57-992A-9415CBD39281}" type="datetimeFigureOut">
              <a:rPr lang="en-US" smtClean="0"/>
              <a:t>6/13/2021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16595-CC43-4B8B-BF6C-6281E74D3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983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7C772-0264-4B57-992A-9415CBD39281}" type="datetimeFigureOut">
              <a:rPr lang="en-US" smtClean="0"/>
              <a:t>6/13/2021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16595-CC43-4B8B-BF6C-6281E74D3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245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7C772-0264-4B57-992A-9415CBD39281}" type="datetimeFigureOut">
              <a:rPr lang="en-US" smtClean="0"/>
              <a:t>6/13/2021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16595-CC43-4B8B-BF6C-6281E74D3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982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22502" y="336752"/>
            <a:ext cx="4219977" cy="938257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570189" y="2210198"/>
            <a:ext cx="3124602" cy="4159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7448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>
        <p:circle/>
      </p:transition>
    </mc:Choice>
    <mc:Fallback>
      <p:transition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50030" y="180303"/>
            <a:ext cx="3812146" cy="707886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/>
              <a:t>মূল্যায়নঃ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094704" y="2756079"/>
            <a:ext cx="925991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4000" dirty="0" err="1" smtClean="0"/>
              <a:t>ইন্টারনেট</a:t>
            </a:r>
            <a:r>
              <a:rPr lang="en-US" sz="4000" dirty="0" smtClean="0"/>
              <a:t> </a:t>
            </a:r>
            <a:r>
              <a:rPr lang="en-US" sz="4000" dirty="0" err="1" smtClean="0"/>
              <a:t>কী</a:t>
            </a:r>
            <a:r>
              <a:rPr lang="en-US" sz="4000" dirty="0" smtClean="0"/>
              <a:t>?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4000" dirty="0" err="1" smtClean="0"/>
              <a:t>কম্পিউটার</a:t>
            </a:r>
            <a:r>
              <a:rPr lang="en-US" sz="4000" dirty="0" smtClean="0"/>
              <a:t> </a:t>
            </a:r>
            <a:r>
              <a:rPr lang="en-US" sz="4000" dirty="0" err="1" smtClean="0"/>
              <a:t>ভাইরাস</a:t>
            </a:r>
            <a:r>
              <a:rPr lang="en-US" sz="4000" dirty="0" smtClean="0"/>
              <a:t> </a:t>
            </a:r>
            <a:r>
              <a:rPr lang="en-US" sz="4000" dirty="0" err="1" smtClean="0"/>
              <a:t>কী</a:t>
            </a:r>
            <a:r>
              <a:rPr lang="en-US" sz="4000" dirty="0" smtClean="0"/>
              <a:t> </a:t>
            </a:r>
            <a:r>
              <a:rPr lang="en-US" sz="4000" dirty="0" err="1" smtClean="0"/>
              <a:t>ব্যাখ্যা</a:t>
            </a:r>
            <a:r>
              <a:rPr lang="en-US" sz="4000" dirty="0" smtClean="0"/>
              <a:t> </a:t>
            </a:r>
            <a:r>
              <a:rPr lang="en-US" sz="4000" dirty="0" err="1" smtClean="0"/>
              <a:t>কর</a:t>
            </a:r>
            <a:r>
              <a:rPr lang="en-US" sz="4000" dirty="0" smtClean="0"/>
              <a:t>।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4000" dirty="0" err="1" smtClean="0"/>
              <a:t>একটি</a:t>
            </a:r>
            <a:r>
              <a:rPr lang="en-US" sz="4000" dirty="0" smtClean="0"/>
              <a:t> </a:t>
            </a:r>
            <a:r>
              <a:rPr lang="en-US" sz="4000" dirty="0" err="1" smtClean="0"/>
              <a:t>ইংরেজী</a:t>
            </a:r>
            <a:r>
              <a:rPr lang="en-US" sz="4000" dirty="0" smtClean="0"/>
              <a:t> </a:t>
            </a:r>
            <a:r>
              <a:rPr lang="en-US" sz="4000" dirty="0" err="1" smtClean="0"/>
              <a:t>ফন্টের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নাম</a:t>
            </a:r>
            <a:r>
              <a:rPr lang="en-US" sz="4000" dirty="0" smtClean="0"/>
              <a:t> </a:t>
            </a:r>
            <a:r>
              <a:rPr lang="en-US" sz="4000" dirty="0" err="1" smtClean="0"/>
              <a:t>বল</a:t>
            </a:r>
            <a:r>
              <a:rPr lang="en-US" sz="4000" dirty="0" smtClean="0"/>
              <a:t>।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722966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87888" y="206062"/>
            <a:ext cx="3639712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000" dirty="0" err="1" smtClean="0"/>
              <a:t>বাড়ীর</a:t>
            </a:r>
            <a:r>
              <a:rPr lang="en-US" sz="4000" dirty="0" smtClean="0"/>
              <a:t> </a:t>
            </a:r>
            <a:r>
              <a:rPr lang="en-US" sz="4000" dirty="0" err="1" smtClean="0"/>
              <a:t>কাজঃ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927279" y="4110682"/>
            <a:ext cx="111015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3600" dirty="0" err="1" smtClean="0"/>
              <a:t>তোমার</a:t>
            </a:r>
            <a:r>
              <a:rPr lang="en-US" sz="3600" dirty="0" smtClean="0"/>
              <a:t> </a:t>
            </a:r>
            <a:r>
              <a:rPr lang="en-US" sz="3600" dirty="0" err="1" smtClean="0"/>
              <a:t>বাড়ীর</a:t>
            </a:r>
            <a:r>
              <a:rPr lang="en-US" sz="3600" dirty="0" smtClean="0"/>
              <a:t> </a:t>
            </a:r>
            <a:r>
              <a:rPr lang="en-US" sz="3600" dirty="0" err="1" smtClean="0"/>
              <a:t>পাশের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বন্ধ</a:t>
            </a:r>
            <a:r>
              <a:rPr lang="en-US" sz="3600" dirty="0" smtClean="0"/>
              <a:t> </a:t>
            </a:r>
            <a:r>
              <a:rPr lang="en-US" sz="3600" dirty="0" err="1" smtClean="0"/>
              <a:t>কোন</a:t>
            </a:r>
            <a:r>
              <a:rPr lang="en-US" sz="3600" dirty="0" smtClean="0"/>
              <a:t> </a:t>
            </a:r>
            <a:r>
              <a:rPr lang="en-US" sz="3600" dirty="0" err="1" smtClean="0"/>
              <a:t>ধরনের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ডিভাইস</a:t>
            </a:r>
            <a:r>
              <a:rPr lang="en-US" sz="3600" dirty="0" smtClean="0"/>
              <a:t> </a:t>
            </a:r>
            <a:r>
              <a:rPr lang="en-US" sz="3600" dirty="0" err="1" smtClean="0"/>
              <a:t>ব্যবহার</a:t>
            </a:r>
            <a:r>
              <a:rPr lang="en-US" sz="3600" dirty="0" smtClean="0"/>
              <a:t> </a:t>
            </a:r>
            <a:r>
              <a:rPr lang="en-US" sz="3600" dirty="0" err="1" smtClean="0"/>
              <a:t>করে</a:t>
            </a:r>
            <a:r>
              <a:rPr lang="en-US" sz="3600" dirty="0" smtClean="0"/>
              <a:t> </a:t>
            </a:r>
            <a:r>
              <a:rPr lang="en-US" sz="3600" dirty="0" err="1" smtClean="0"/>
              <a:t>ইন্টারনেট</a:t>
            </a:r>
            <a:r>
              <a:rPr lang="en-US" sz="3600" dirty="0" smtClean="0"/>
              <a:t> </a:t>
            </a:r>
            <a:r>
              <a:rPr lang="en-US" sz="3600" dirty="0" err="1" smtClean="0"/>
              <a:t>চালায়</a:t>
            </a:r>
            <a:endParaRPr lang="en-US" sz="36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927279" y="5803601"/>
            <a:ext cx="103417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ü"/>
            </a:pPr>
            <a:r>
              <a:rPr lang="en-US" sz="3600" dirty="0"/>
              <a:t> </a:t>
            </a:r>
            <a:r>
              <a:rPr lang="en-US" sz="3600" dirty="0" err="1"/>
              <a:t>হার্ডওয়ার</a:t>
            </a:r>
            <a:r>
              <a:rPr lang="en-US" sz="3600" dirty="0"/>
              <a:t> </a:t>
            </a:r>
            <a:r>
              <a:rPr lang="en-US" sz="3600" dirty="0" err="1"/>
              <a:t>কী</a:t>
            </a:r>
            <a:r>
              <a:rPr lang="en-US" sz="3600" dirty="0"/>
              <a:t>, </a:t>
            </a:r>
            <a:r>
              <a:rPr lang="en-US" sz="3600" dirty="0" err="1"/>
              <a:t>দুটি</a:t>
            </a:r>
            <a:r>
              <a:rPr lang="en-US" sz="3600" dirty="0"/>
              <a:t> </a:t>
            </a:r>
            <a:r>
              <a:rPr lang="en-US" sz="3600" dirty="0" err="1"/>
              <a:t>হার্ডওয়ার</a:t>
            </a:r>
            <a:r>
              <a:rPr lang="en-US" sz="3600" dirty="0"/>
              <a:t> </a:t>
            </a:r>
            <a:r>
              <a:rPr lang="en-US" sz="3600" dirty="0" err="1"/>
              <a:t>ডিভাইসের</a:t>
            </a:r>
            <a:r>
              <a:rPr lang="en-US" sz="3600" dirty="0"/>
              <a:t> </a:t>
            </a:r>
            <a:r>
              <a:rPr lang="en-US" sz="3600" dirty="0" err="1"/>
              <a:t>নাম</a:t>
            </a:r>
            <a:r>
              <a:rPr lang="en-US" sz="3600" dirty="0"/>
              <a:t> </a:t>
            </a:r>
            <a:r>
              <a:rPr lang="en-US" sz="3600" dirty="0" err="1"/>
              <a:t>বল</a:t>
            </a:r>
            <a:r>
              <a:rPr lang="en-US" sz="3600" dirty="0"/>
              <a:t>।</a:t>
            </a:r>
          </a:p>
          <a:p>
            <a:endParaRPr lang="en-US" sz="3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7800" y="1293342"/>
            <a:ext cx="5461000" cy="2437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382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04553" y="231820"/>
            <a:ext cx="8873543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/>
              <a:t>সমাপ্তী</a:t>
            </a:r>
            <a:endParaRPr lang="en-US" sz="4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5333" y="1236132"/>
            <a:ext cx="4572000" cy="5469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92303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3180008" cy="768216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91993" y="2566451"/>
            <a:ext cx="7945192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/>
              <a:t>জহুরুল</a:t>
            </a:r>
            <a:r>
              <a:rPr lang="en-US" sz="4800" dirty="0" smtClean="0"/>
              <a:t> </a:t>
            </a:r>
            <a:r>
              <a:rPr lang="en-US" sz="4800" dirty="0" err="1" smtClean="0"/>
              <a:t>ইসলাম</a:t>
            </a:r>
            <a:endParaRPr lang="en-US" sz="4800" dirty="0" smtClean="0"/>
          </a:p>
          <a:p>
            <a:pPr algn="ctr"/>
            <a:r>
              <a:rPr lang="en-US" sz="3200" dirty="0" err="1" smtClean="0"/>
              <a:t>প্রভাষক</a:t>
            </a:r>
            <a:r>
              <a:rPr lang="en-US" sz="3200" dirty="0" smtClean="0"/>
              <a:t>,</a:t>
            </a:r>
          </a:p>
          <a:p>
            <a:pPr algn="ctr"/>
            <a:r>
              <a:rPr lang="en-US" sz="2800" dirty="0" err="1" smtClean="0"/>
              <a:t>হাজী</a:t>
            </a:r>
            <a:r>
              <a:rPr lang="en-US" sz="2800" dirty="0" smtClean="0"/>
              <a:t> </a:t>
            </a:r>
            <a:r>
              <a:rPr lang="en-US" sz="2800" dirty="0" err="1" smtClean="0"/>
              <a:t>আবু</a:t>
            </a:r>
            <a:r>
              <a:rPr lang="en-US" sz="2800" dirty="0" smtClean="0"/>
              <a:t> </a:t>
            </a:r>
            <a:r>
              <a:rPr lang="en-US" sz="2800" dirty="0" err="1" smtClean="0"/>
              <a:t>হাসেম</a:t>
            </a:r>
            <a:r>
              <a:rPr lang="en-US" sz="2800" dirty="0" smtClean="0"/>
              <a:t> </a:t>
            </a:r>
            <a:r>
              <a:rPr lang="en-US" sz="2800" dirty="0" err="1" smtClean="0"/>
              <a:t>বি.এম</a:t>
            </a:r>
            <a:r>
              <a:rPr lang="en-US" sz="2800" dirty="0" smtClean="0"/>
              <a:t> </a:t>
            </a:r>
            <a:r>
              <a:rPr lang="en-US" sz="2800" dirty="0" err="1" smtClean="0"/>
              <a:t>কলেজ</a:t>
            </a:r>
            <a:endParaRPr lang="en-US" sz="2800" dirty="0" smtClean="0"/>
          </a:p>
          <a:p>
            <a:pPr algn="ctr"/>
            <a:r>
              <a:rPr lang="en-US" sz="2800" dirty="0" err="1" smtClean="0"/>
              <a:t>নগরবাড়ী</a:t>
            </a:r>
            <a:r>
              <a:rPr lang="en-US" sz="2800" dirty="0" smtClean="0"/>
              <a:t>, </a:t>
            </a:r>
            <a:r>
              <a:rPr lang="en-US" sz="2800" dirty="0" err="1" smtClean="0"/>
              <a:t>কালিহাতী</a:t>
            </a:r>
            <a:r>
              <a:rPr lang="en-US" sz="2800" dirty="0" smtClean="0"/>
              <a:t>, </a:t>
            </a:r>
            <a:r>
              <a:rPr lang="en-US" sz="2800" dirty="0" err="1" smtClean="0"/>
              <a:t>টাংগাইল</a:t>
            </a:r>
            <a:r>
              <a:rPr lang="en-US" sz="2800" dirty="0" smtClean="0"/>
              <a:t>।</a:t>
            </a:r>
            <a:endParaRPr lang="en-US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2790" y="2473386"/>
            <a:ext cx="1958190" cy="2278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8874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045" y="339369"/>
            <a:ext cx="3656527" cy="793974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/>
              <a:t>পাঠ</a:t>
            </a:r>
            <a:r>
              <a:rPr lang="en-US" dirty="0" smtClean="0"/>
              <a:t> </a:t>
            </a:r>
            <a:r>
              <a:rPr lang="en-US" dirty="0" err="1" smtClean="0"/>
              <a:t>পরিচিতিঃ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451538" y="1790162"/>
            <a:ext cx="886066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 err="1" smtClean="0"/>
              <a:t>শ্রেণীঃ</a:t>
            </a:r>
            <a:r>
              <a:rPr lang="en-US" sz="4000" dirty="0" smtClean="0"/>
              <a:t> </a:t>
            </a:r>
            <a:r>
              <a:rPr lang="en-US" sz="4000" dirty="0" err="1" smtClean="0"/>
              <a:t>একাদশ</a:t>
            </a:r>
            <a:endParaRPr lang="en-US" sz="4000" dirty="0" smtClean="0"/>
          </a:p>
          <a:p>
            <a:pPr>
              <a:lnSpc>
                <a:spcPct val="150000"/>
              </a:lnSpc>
            </a:pPr>
            <a:r>
              <a:rPr lang="en-US" sz="4000" dirty="0" err="1" smtClean="0"/>
              <a:t>বিষয়ঃ</a:t>
            </a:r>
            <a:r>
              <a:rPr lang="en-US" sz="4000" dirty="0" smtClean="0"/>
              <a:t> </a:t>
            </a:r>
            <a:r>
              <a:rPr lang="en-US" sz="4000" dirty="0" err="1" smtClean="0"/>
              <a:t>কম্পিউটার</a:t>
            </a:r>
            <a:r>
              <a:rPr lang="en-US" sz="4000" dirty="0" smtClean="0"/>
              <a:t> </a:t>
            </a:r>
            <a:r>
              <a:rPr lang="en-US" sz="4000" dirty="0" err="1" smtClean="0"/>
              <a:t>অফিস</a:t>
            </a:r>
            <a:r>
              <a:rPr lang="en-US" sz="4000" dirty="0" smtClean="0"/>
              <a:t> এ্যাপ্লিকেশন-১</a:t>
            </a:r>
          </a:p>
          <a:p>
            <a:pPr>
              <a:lnSpc>
                <a:spcPct val="150000"/>
              </a:lnSpc>
            </a:pPr>
            <a:r>
              <a:rPr lang="en-US" sz="4000" dirty="0" err="1" smtClean="0"/>
              <a:t>অধ্যায়ঃ</a:t>
            </a:r>
            <a:r>
              <a:rPr lang="en-US" sz="4000" dirty="0" smtClean="0"/>
              <a:t> </a:t>
            </a:r>
            <a:r>
              <a:rPr lang="en-US" sz="4000" dirty="0" err="1" smtClean="0"/>
              <a:t>দ্বিতীয়</a:t>
            </a:r>
            <a:endParaRPr lang="en-US" sz="4000" dirty="0" smtClean="0"/>
          </a:p>
          <a:p>
            <a:pPr>
              <a:lnSpc>
                <a:spcPct val="150000"/>
              </a:lnSpc>
            </a:pPr>
            <a:r>
              <a:rPr lang="en-US" sz="4000" dirty="0" err="1" smtClean="0"/>
              <a:t>তারিখঃ</a:t>
            </a:r>
            <a:r>
              <a:rPr lang="en-US" sz="4000" dirty="0" smtClean="0"/>
              <a:t> </a:t>
            </a:r>
            <a:r>
              <a:rPr lang="en-US" sz="4000" dirty="0" smtClean="0"/>
              <a:t>১৪</a:t>
            </a:r>
            <a:r>
              <a:rPr lang="en-US" sz="4000" dirty="0" smtClean="0"/>
              <a:t>-0৬-২০২১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802346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72" y="0"/>
            <a:ext cx="1887117" cy="266592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998" y="553793"/>
            <a:ext cx="3047358" cy="112314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4341" y="-33270"/>
            <a:ext cx="2907405" cy="193827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4789" y="425003"/>
            <a:ext cx="2709876" cy="202198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4868214"/>
            <a:ext cx="23181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কীবোর্ড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68957" y="4868214"/>
            <a:ext cx="23181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মাউস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37159" y="4868214"/>
            <a:ext cx="23181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মনিটর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940245" y="4868214"/>
            <a:ext cx="23181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সিপিইউ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26614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96296E-6 L 0.72291 0.5645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146" y="282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7.40741E-7 L 0.28515 0.5796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258" y="289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77556E-17 L -0.44075 0.6018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044" y="300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2.59259E-6 L -0.56198 0.6354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099" y="317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3037" y="90153"/>
            <a:ext cx="3425781" cy="1339403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ফলঃ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5927" y="2727147"/>
            <a:ext cx="9268497" cy="22956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১। </a:t>
            </a:r>
            <a:r>
              <a:rPr lang="en-US" sz="3600" dirty="0" err="1" smtClean="0"/>
              <a:t>কম্পিউটার</a:t>
            </a:r>
            <a:r>
              <a:rPr lang="en-US" sz="3600" dirty="0"/>
              <a:t> </a:t>
            </a:r>
            <a:r>
              <a:rPr lang="en-US" sz="3600" dirty="0" err="1" smtClean="0"/>
              <a:t>কী</a:t>
            </a:r>
            <a:r>
              <a:rPr lang="en-US" sz="3600" dirty="0" smtClean="0"/>
              <a:t> </a:t>
            </a:r>
            <a:r>
              <a:rPr lang="en-US" sz="3600" dirty="0" err="1" smtClean="0"/>
              <a:t>বর্ননা</a:t>
            </a:r>
            <a:r>
              <a:rPr lang="en-US" sz="3600" dirty="0" smtClean="0"/>
              <a:t> </a:t>
            </a:r>
            <a:r>
              <a:rPr lang="en-US" sz="3600" dirty="0" err="1" smtClean="0"/>
              <a:t>কর</a:t>
            </a:r>
            <a:r>
              <a:rPr lang="en-US" sz="3600" dirty="0" smtClean="0"/>
              <a:t>।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২। </a:t>
            </a:r>
            <a:r>
              <a:rPr lang="en-US" sz="3600" dirty="0" err="1" smtClean="0"/>
              <a:t>মাউসের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কয়টি</a:t>
            </a:r>
            <a:r>
              <a:rPr lang="en-US" sz="3600" dirty="0" smtClean="0"/>
              <a:t> </a:t>
            </a:r>
            <a:r>
              <a:rPr lang="en-US" sz="3600" dirty="0" err="1" smtClean="0"/>
              <a:t>অংশ</a:t>
            </a:r>
            <a:r>
              <a:rPr lang="en-US" sz="3600" dirty="0" smtClean="0"/>
              <a:t> </a:t>
            </a:r>
            <a:r>
              <a:rPr lang="en-US" sz="3600" dirty="0" err="1" smtClean="0"/>
              <a:t>কী</a:t>
            </a:r>
            <a:r>
              <a:rPr lang="en-US" sz="3600" dirty="0" smtClean="0"/>
              <a:t> </a:t>
            </a:r>
            <a:r>
              <a:rPr lang="en-US" sz="3600" dirty="0" err="1" smtClean="0"/>
              <a:t>কী</a:t>
            </a:r>
            <a:r>
              <a:rPr lang="en-US" sz="3600" dirty="0" smtClean="0"/>
              <a:t> </a:t>
            </a:r>
            <a:r>
              <a:rPr lang="en-US" sz="3600" dirty="0" err="1" smtClean="0"/>
              <a:t>বলতে</a:t>
            </a:r>
            <a:r>
              <a:rPr lang="en-US" sz="3600" dirty="0" smtClean="0"/>
              <a:t> </a:t>
            </a:r>
            <a:r>
              <a:rPr lang="en-US" sz="3600" dirty="0" err="1" smtClean="0"/>
              <a:t>পারবে</a:t>
            </a:r>
            <a:r>
              <a:rPr lang="en-US" sz="3600" dirty="0" smtClean="0"/>
              <a:t>।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৩। </a:t>
            </a:r>
            <a:r>
              <a:rPr lang="en-US" sz="3600" dirty="0" err="1" smtClean="0"/>
              <a:t>কীবোর্ডর</a:t>
            </a:r>
            <a:r>
              <a:rPr lang="en-US" sz="3600" dirty="0" smtClean="0"/>
              <a:t> </a:t>
            </a:r>
            <a:r>
              <a:rPr lang="en-US" sz="3600" dirty="0" err="1" smtClean="0"/>
              <a:t>কয়টি</a:t>
            </a:r>
            <a:r>
              <a:rPr lang="en-US" sz="3600" dirty="0" smtClean="0"/>
              <a:t> </a:t>
            </a:r>
            <a:r>
              <a:rPr lang="en-US" sz="3600" dirty="0" err="1" smtClean="0"/>
              <a:t>অংশ</a:t>
            </a:r>
            <a:r>
              <a:rPr lang="en-US" sz="3600" dirty="0" smtClean="0"/>
              <a:t> </a:t>
            </a:r>
            <a:r>
              <a:rPr lang="en-US" sz="3600" dirty="0" err="1" smtClean="0"/>
              <a:t>কী</a:t>
            </a:r>
            <a:r>
              <a:rPr lang="en-US" sz="3600" dirty="0" smtClean="0"/>
              <a:t> </a:t>
            </a:r>
            <a:r>
              <a:rPr lang="en-US" sz="3600" dirty="0" err="1" smtClean="0"/>
              <a:t>কী</a:t>
            </a:r>
            <a:r>
              <a:rPr lang="en-US" sz="3600" dirty="0" smtClean="0"/>
              <a:t> </a:t>
            </a:r>
            <a:r>
              <a:rPr lang="en-US" sz="3600" dirty="0" err="1" smtClean="0"/>
              <a:t>লিখতে</a:t>
            </a:r>
            <a:r>
              <a:rPr lang="en-US" sz="3600" dirty="0" smtClean="0"/>
              <a:t> </a:t>
            </a:r>
            <a:r>
              <a:rPr lang="en-US" sz="3600" dirty="0" err="1" smtClean="0"/>
              <a:t>পারবে</a:t>
            </a:r>
            <a:r>
              <a:rPr lang="en-US" sz="3600" dirty="0" smtClean="0"/>
              <a:t>।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17302217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04552" y="128789"/>
            <a:ext cx="2846231" cy="64633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 smtClean="0"/>
              <a:t>কম্পিউটার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1658" y="1039034"/>
            <a:ext cx="6534150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6296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9840" y="920839"/>
            <a:ext cx="2907405" cy="19382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1972" y="3232596"/>
            <a:ext cx="118700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000" dirty="0" err="1" smtClean="0"/>
              <a:t>মাউস</a:t>
            </a:r>
            <a:r>
              <a:rPr lang="en-US" sz="4000" dirty="0" smtClean="0"/>
              <a:t> </a:t>
            </a:r>
            <a:r>
              <a:rPr lang="en-US" sz="4000" dirty="0" err="1" smtClean="0"/>
              <a:t>কোন</a:t>
            </a:r>
            <a:r>
              <a:rPr lang="en-US" sz="4000" dirty="0" smtClean="0"/>
              <a:t> </a:t>
            </a:r>
            <a:r>
              <a:rPr lang="en-US" sz="4000" dirty="0" err="1" smtClean="0"/>
              <a:t>ধরনের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ডিভাইস</a:t>
            </a:r>
            <a:r>
              <a:rPr lang="en-US" sz="4000" dirty="0" smtClean="0"/>
              <a:t>।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000" dirty="0" err="1" smtClean="0"/>
              <a:t>মাউসের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কাজ</a:t>
            </a:r>
            <a:r>
              <a:rPr lang="en-US" sz="4000" dirty="0" smtClean="0"/>
              <a:t> </a:t>
            </a:r>
            <a:r>
              <a:rPr lang="en-US" sz="4000" dirty="0" err="1" smtClean="0"/>
              <a:t>কী</a:t>
            </a:r>
            <a:r>
              <a:rPr lang="en-US" sz="4000" dirty="0" smtClean="0"/>
              <a:t>।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000" dirty="0" err="1" smtClean="0"/>
              <a:t>মাউসের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কয়টি</a:t>
            </a:r>
            <a:r>
              <a:rPr lang="en-US" sz="4000" dirty="0" smtClean="0"/>
              <a:t> </a:t>
            </a:r>
            <a:r>
              <a:rPr lang="en-US" sz="4000" dirty="0" err="1" smtClean="0"/>
              <a:t>অংশ</a:t>
            </a:r>
            <a:r>
              <a:rPr lang="en-US" sz="4000" dirty="0" smtClean="0"/>
              <a:t> </a:t>
            </a:r>
            <a:r>
              <a:rPr lang="en-US" sz="4000" dirty="0" err="1" smtClean="0"/>
              <a:t>আছে</a:t>
            </a:r>
            <a:r>
              <a:rPr lang="en-US" sz="4000" dirty="0" smtClean="0"/>
              <a:t>।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4604198" y="0"/>
            <a:ext cx="2653047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000" dirty="0" err="1"/>
              <a:t>মাউস</a:t>
            </a:r>
            <a:r>
              <a:rPr lang="en-US" sz="4000" dirty="0" smtClean="0"/>
              <a:t>: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96003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9199" y="1622739"/>
            <a:ext cx="5381282" cy="198334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18979" y="180303"/>
            <a:ext cx="2665926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/>
              <a:t>কীবোর্ড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1872370" y="4559121"/>
            <a:ext cx="79591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3600" dirty="0" err="1" smtClean="0"/>
              <a:t>কীবোর্ড</a:t>
            </a:r>
            <a:r>
              <a:rPr lang="en-US" sz="3600" dirty="0" smtClean="0"/>
              <a:t> </a:t>
            </a:r>
            <a:r>
              <a:rPr lang="en-US" sz="3600" dirty="0" err="1" smtClean="0"/>
              <a:t>কোন</a:t>
            </a:r>
            <a:r>
              <a:rPr lang="en-US" sz="3600" dirty="0" smtClean="0"/>
              <a:t> </a:t>
            </a:r>
            <a:r>
              <a:rPr lang="en-US" sz="3600" dirty="0" err="1" smtClean="0"/>
              <a:t>ধরনের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ডিভাইস</a:t>
            </a:r>
            <a:endParaRPr lang="en-US" sz="3600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3600" dirty="0" err="1" smtClean="0"/>
              <a:t>কীবোর্ডে</a:t>
            </a:r>
            <a:r>
              <a:rPr lang="en-US" sz="3600" dirty="0" smtClean="0"/>
              <a:t> </a:t>
            </a:r>
            <a:r>
              <a:rPr lang="en-US" sz="3600" dirty="0" err="1" smtClean="0"/>
              <a:t>কয়টি</a:t>
            </a:r>
            <a:r>
              <a:rPr lang="en-US" sz="3600" dirty="0" smtClean="0"/>
              <a:t> </a:t>
            </a:r>
            <a:r>
              <a:rPr lang="en-US" sz="3600" dirty="0" err="1" smtClean="0"/>
              <a:t>অংশ</a:t>
            </a:r>
            <a:r>
              <a:rPr lang="en-US" sz="3600" dirty="0" smtClean="0"/>
              <a:t> </a:t>
            </a:r>
            <a:r>
              <a:rPr lang="en-US" sz="3600" dirty="0" err="1" smtClean="0"/>
              <a:t>আছে</a:t>
            </a:r>
            <a:r>
              <a:rPr lang="en-US" sz="3600" dirty="0" smtClean="0"/>
              <a:t>।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3600" dirty="0" err="1" smtClean="0"/>
              <a:t>ফাংশন</a:t>
            </a:r>
            <a:r>
              <a:rPr lang="en-US" sz="3600" dirty="0" smtClean="0"/>
              <a:t> </a:t>
            </a:r>
            <a:r>
              <a:rPr lang="en-US" sz="3600" dirty="0" err="1" smtClean="0"/>
              <a:t>কী</a:t>
            </a:r>
            <a:r>
              <a:rPr lang="en-US" sz="3600" dirty="0" smtClean="0"/>
              <a:t> </a:t>
            </a:r>
            <a:r>
              <a:rPr lang="en-US" sz="3600" dirty="0" err="1" smtClean="0"/>
              <a:t>কয়টি</a:t>
            </a:r>
            <a:r>
              <a:rPr lang="en-US" sz="3600" dirty="0" smtClean="0"/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106719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00789" y="90152"/>
            <a:ext cx="297502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 smtClean="0"/>
              <a:t>একক</a:t>
            </a:r>
            <a:r>
              <a:rPr lang="en-US" sz="3600" dirty="0" smtClean="0"/>
              <a:t> </a:t>
            </a:r>
            <a:r>
              <a:rPr lang="en-US" sz="3600" dirty="0" err="1" smtClean="0"/>
              <a:t>কাজঃ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1941133" y="4744194"/>
            <a:ext cx="992961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4400" dirty="0" err="1" smtClean="0"/>
              <a:t>মনিটর</a:t>
            </a:r>
            <a:r>
              <a:rPr lang="en-US" sz="4400" dirty="0" smtClean="0"/>
              <a:t> </a:t>
            </a:r>
            <a:r>
              <a:rPr lang="en-US" sz="4400" dirty="0" err="1" smtClean="0"/>
              <a:t>কোন</a:t>
            </a:r>
            <a:r>
              <a:rPr lang="en-US" sz="4400" dirty="0" smtClean="0"/>
              <a:t> </a:t>
            </a:r>
            <a:r>
              <a:rPr lang="en-US" sz="4400" dirty="0" err="1" smtClean="0"/>
              <a:t>ধরনের</a:t>
            </a:r>
            <a:r>
              <a:rPr lang="en-US" sz="4400" dirty="0" smtClean="0"/>
              <a:t> </a:t>
            </a:r>
            <a:r>
              <a:rPr lang="en-US" sz="4400" dirty="0" err="1" smtClean="0"/>
              <a:t>ডিভাইস</a:t>
            </a:r>
            <a:endParaRPr lang="en-US" sz="44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4400" dirty="0" err="1" smtClean="0"/>
              <a:t>সিপিউ</a:t>
            </a:r>
            <a:r>
              <a:rPr lang="en-US" sz="4400" dirty="0" smtClean="0"/>
              <a:t> </a:t>
            </a:r>
            <a:r>
              <a:rPr lang="en-US" sz="4400" dirty="0" err="1" smtClean="0"/>
              <a:t>এর</a:t>
            </a:r>
            <a:r>
              <a:rPr lang="en-US" sz="4400" dirty="0" smtClean="0"/>
              <a:t> </a:t>
            </a:r>
            <a:r>
              <a:rPr lang="en-US" sz="4400" dirty="0" err="1" smtClean="0"/>
              <a:t>কাজ</a:t>
            </a:r>
            <a:r>
              <a:rPr lang="en-US" sz="4400" dirty="0" smtClean="0"/>
              <a:t> </a:t>
            </a:r>
            <a:r>
              <a:rPr lang="en-US" sz="4400" dirty="0" err="1" smtClean="0"/>
              <a:t>কী</a:t>
            </a:r>
            <a:endParaRPr lang="en-US" sz="44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4400" dirty="0" err="1" smtClean="0"/>
              <a:t>প্রিন্টার</a:t>
            </a:r>
            <a:r>
              <a:rPr lang="en-US" sz="4400" dirty="0" smtClean="0"/>
              <a:t> </a:t>
            </a:r>
            <a:r>
              <a:rPr lang="en-US" sz="4400" dirty="0" err="1" smtClean="0"/>
              <a:t>এর</a:t>
            </a:r>
            <a:r>
              <a:rPr lang="en-US" sz="4400" dirty="0" smtClean="0"/>
              <a:t> </a:t>
            </a:r>
            <a:r>
              <a:rPr lang="en-US" sz="4400" dirty="0" err="1" smtClean="0"/>
              <a:t>কাজ</a:t>
            </a:r>
            <a:r>
              <a:rPr lang="en-US" sz="4400" dirty="0" smtClean="0"/>
              <a:t> </a:t>
            </a:r>
            <a:r>
              <a:rPr lang="en-US" sz="4400" dirty="0" err="1" smtClean="0"/>
              <a:t>কী</a:t>
            </a:r>
            <a:endParaRPr lang="en-US" sz="44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sz="4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7324" y="1096959"/>
            <a:ext cx="4639210" cy="3479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29153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147</Words>
  <Application>Microsoft Office PowerPoint</Application>
  <PresentationFormat>Widescreen</PresentationFormat>
  <Paragraphs>40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NikoshBAN</vt:lpstr>
      <vt:lpstr>Wingdings</vt:lpstr>
      <vt:lpstr>Office Theme</vt:lpstr>
      <vt:lpstr>স্বাগতম</vt:lpstr>
      <vt:lpstr>শিক্ষক পরিচিতি-</vt:lpstr>
      <vt:lpstr>পাঠ পরিচিতিঃ</vt:lpstr>
      <vt:lpstr>PowerPoint Presentation</vt:lpstr>
      <vt:lpstr>শিখনফলঃ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cyber 3</dc:creator>
  <cp:lastModifiedBy>cyber 3</cp:lastModifiedBy>
  <cp:revision>23</cp:revision>
  <dcterms:created xsi:type="dcterms:W3CDTF">2021-06-07T05:29:12Z</dcterms:created>
  <dcterms:modified xsi:type="dcterms:W3CDTF">2021-06-13T06:15:59Z</dcterms:modified>
</cp:coreProperties>
</file>