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8" r:id="rId9"/>
    <p:sldId id="269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133" y="1794934"/>
            <a:ext cx="8094134" cy="13716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6133" y="3539068"/>
            <a:ext cx="8094134" cy="270933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133" y="3539068"/>
            <a:ext cx="8094134" cy="270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06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464" y="304800"/>
            <a:ext cx="7112001" cy="13208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7464" y="5486400"/>
            <a:ext cx="7112001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বনজ  সম্পদ বলিতে কী বুঝায় 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464" y="2201334"/>
            <a:ext cx="7112001" cy="260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98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9332" y="1106696"/>
            <a:ext cx="5294669" cy="153364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5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7067" y="347133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7335" y="3383465"/>
            <a:ext cx="859666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কৃষি উন্নায়নে  বনজ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সম্পদের গুরুত্ব আলোচনা কর 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শিল্প উন্নায়নে বনজ সম্পদের গুরুত্ব আলোচনা কর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1106695"/>
            <a:ext cx="28289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8267" y="3386666"/>
            <a:ext cx="9454832" cy="21852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ক্রান্তীয় চিরহরিৎ ও পত্র পতনশীল বৃক্ষের বনভুমির ব্যাখ্যা দাও।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ক্রন্তীয় পত্র পতনশীল বৃক্ষের বনভুমির ব্যাখ্যা দাও 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স্রোতজ বনভুমির সম্পর্কে আলোচনা কর 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63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0" y="609600"/>
            <a:ext cx="4572000" cy="13208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335" y="3115733"/>
            <a:ext cx="872066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বনজ সম্পদ উন্নায়নে সরকারের ভুমিকা আলোচনা কর 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বনজ সম্পদ উন্নায়নে সুপারিশ সমুহ আলোচনা কর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716" y="6096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96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6800" y="1405466"/>
            <a:ext cx="623146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800" y="3081867"/>
            <a:ext cx="6231464" cy="277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68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21" y="1548032"/>
            <a:ext cx="4596713" cy="109631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IN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411" y="1498600"/>
            <a:ext cx="5684108" cy="5359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2421" y="2990335"/>
            <a:ext cx="4596714" cy="386766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শাহ আলম 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 অর্থনীতি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মোজাদ্দেদীয়া ইসলামিয়া আলিম মাদ্রাসা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কালিয়াকৈর , গাজীপুর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6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668" y="609600"/>
            <a:ext cx="8173334" cy="13208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60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60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0668" y="2709334"/>
            <a:ext cx="8173334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 ২য় পত্র 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আলিম ২য় বর্ষ 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অধ্যায়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42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467" y="1422400"/>
            <a:ext cx="6857999" cy="2930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1467" y="4995333"/>
            <a:ext cx="6857999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বনজ সম্পদ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78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11200"/>
            <a:ext cx="8596668" cy="121919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60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334" y="3708400"/>
            <a:ext cx="8596668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বনজ সস্পদ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4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4" y="609600"/>
            <a:ext cx="9990666" cy="13208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933" y="2675467"/>
            <a:ext cx="10007600" cy="280076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...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বনজ সম্পদের প্রকার ভেদ বলতে পারবে ।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বনজ শিল্প সম্পর্কে বলতে পারবে । 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বনজ সম্পদের গুরুত্ব বলতে পারবে 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0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0" y="1089553"/>
            <a:ext cx="3068105" cy="20261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782" y="1089553"/>
            <a:ext cx="3553885" cy="2026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54399" y="3962399"/>
            <a:ext cx="3776134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 বন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78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49" y="1964269"/>
            <a:ext cx="2728383" cy="23362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1964268"/>
            <a:ext cx="3041650" cy="23362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89867" y="4961467"/>
            <a:ext cx="3928533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শাল বন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75" y="2037292"/>
            <a:ext cx="2609850" cy="1752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978" y="2015596"/>
            <a:ext cx="2619375" cy="17430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32214" y="4622800"/>
            <a:ext cx="3820277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পার্বত্য চট্রগ্রামের বন ভুমি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89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147</Words>
  <Application>Microsoft Office PowerPoint</Application>
  <PresentationFormat>Widescreen</PresentationFormat>
  <Paragraphs>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NikoshBAN</vt:lpstr>
      <vt:lpstr>Trebuchet MS</vt:lpstr>
      <vt:lpstr>Wingdings</vt:lpstr>
      <vt:lpstr>Wingdings 3</vt:lpstr>
      <vt:lpstr>Facet</vt:lpstr>
      <vt:lpstr>স্বাগতম </vt:lpstr>
      <vt:lpstr>শিক্ষক পরিচিতি  </vt:lpstr>
      <vt:lpstr>পাঠ পরিচিতি </vt:lpstr>
      <vt:lpstr>PowerPoint Presentation</vt:lpstr>
      <vt:lpstr>পাঠ শিরোনাম </vt:lpstr>
      <vt:lpstr>শিখন ফল </vt:lpstr>
      <vt:lpstr>PowerPoint Presentation</vt:lpstr>
      <vt:lpstr>PowerPoint Presentation</vt:lpstr>
      <vt:lpstr>PowerPoint Presentation</vt:lpstr>
      <vt:lpstr>একক কাজ </vt:lpstr>
      <vt:lpstr>দলীয় কাজ </vt:lpstr>
      <vt:lpstr>মূল্যায়ন</vt:lpstr>
      <vt:lpstr>বাড়ীর কাজ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kc</dc:creator>
  <cp:lastModifiedBy>kc</cp:lastModifiedBy>
  <cp:revision>22</cp:revision>
  <dcterms:created xsi:type="dcterms:W3CDTF">2021-06-13T13:36:30Z</dcterms:created>
  <dcterms:modified xsi:type="dcterms:W3CDTF">2021-06-14T12:46:28Z</dcterms:modified>
</cp:coreProperties>
</file>