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9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1752600" cy="1173162"/>
          </a:xfrm>
          <a:solidFill>
            <a:srgbClr val="FFFF00"/>
          </a:solidFill>
          <a:ln w="762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স্বাগতম </a:t>
            </a:r>
            <a:endParaRPr lang="en-US" dirty="0"/>
          </a:p>
        </p:txBody>
      </p:sp>
      <p:pic>
        <p:nvPicPr>
          <p:cNvPr id="4" name="Content Placeholder 3" descr="98d4056bc9bcfd5a668d43d9b59bd0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838805">
            <a:off x="456710" y="787679"/>
            <a:ext cx="3218808" cy="3481493"/>
          </a:xfrm>
          <a:solidFill>
            <a:srgbClr val="0070C0"/>
          </a:solidFill>
          <a:ln w="57150">
            <a:solidFill>
              <a:schemeClr val="tx1"/>
            </a:solidFill>
          </a:ln>
        </p:spPr>
      </p:pic>
      <p:pic>
        <p:nvPicPr>
          <p:cNvPr id="5" name="Picture 4" descr="47-shutterstock_13073876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92476">
            <a:off x="5967061" y="1121238"/>
            <a:ext cx="2848514" cy="3204579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0" y="4572000"/>
            <a:ext cx="9144000" cy="1981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rgbClr val="00B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66"/>
                </a:solidFill>
              </a:rPr>
              <a:t>সবাইকে</a:t>
            </a:r>
            <a:r>
              <a:rPr lang="en-US" sz="60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60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60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66"/>
              </a:solidFill>
            </a:endParaRPr>
          </a:p>
        </p:txBody>
      </p:sp>
      <p:pic>
        <p:nvPicPr>
          <p:cNvPr id="7" name="Picture 6"/>
          <p:cNvPicPr>
            <a:picLocks noGrp="1"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1524000"/>
            <a:ext cx="1867694" cy="186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-Lotus-beautiful-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144000" cy="58674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438400" y="0"/>
            <a:ext cx="3657600" cy="990600"/>
          </a:xfrm>
          <a:solidFill>
            <a:srgbClr val="FFFF00"/>
          </a:solidFill>
          <a:ln w="5715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0" y="990600"/>
            <a:ext cx="3048000" cy="2667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জাহাঙ্গীর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শিক্ষক 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) । 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বিডিপি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jahangir-con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0"/>
            <a:ext cx="1981200" cy="914400"/>
          </a:xfrm>
          <a:prstGeom prst="ellipse">
            <a:avLst/>
          </a:prstGeom>
          <a:ln w="57150">
            <a:solidFill>
              <a:srgbClr val="00B050"/>
            </a:solidFill>
          </a:ln>
          <a:effectLst>
            <a:softEdge rad="112500"/>
          </a:effectLst>
        </p:spPr>
      </p:pic>
      <p:pic>
        <p:nvPicPr>
          <p:cNvPr id="9" name="Picture 8" descr="98d4056bc9bcfd5a668d43d9b59bd00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4384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0" y="1066800"/>
            <a:ext cx="4267200" cy="1477328"/>
          </a:xfrm>
          <a:prstGeom prst="rect">
            <a:avLst/>
          </a:prstGeom>
          <a:solidFill>
            <a:srgbClr val="00B050"/>
          </a:solidFill>
          <a:ln w="57150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,  বিষয়ঃ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স্বাস্থবিজ্ঞান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খেলাধুলা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, পাঠ – ১ম ।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52400"/>
            <a:ext cx="7467600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পাঠ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শিরো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খাবার-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38200"/>
            <a:ext cx="7467600" cy="60198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4000" cy="132343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538136">
            <a:off x="4466150" y="4352553"/>
            <a:ext cx="51816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খাবারের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9229689">
            <a:off x="-410180" y="4461648"/>
            <a:ext cx="556260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পুষ্টি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খাবারের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জানব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খাবার- ৫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71600"/>
            <a:ext cx="297180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খাবার -১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4625" y="1295400"/>
            <a:ext cx="2619375" cy="2514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198 -0.09838 L -0.13698 -0.09838 C -0.0809 -0.09838 -0.01198 -0.19028 -0.01198 -0.26505 L -0.01198 -0.43171 " pathEditMode="relative" rAng="0" ptsTypes="FfFF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C 0.181 0  0.25 -0.092  0.25 -0.16667  L 0.25 -0.33333  E" pathEditMode="relative" ptsTypes="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0"/>
            <a:ext cx="3124200" cy="769441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খাবার- ৫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"/>
            <a:ext cx="3352800" cy="761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খাবারের-৩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733675" cy="838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0" y="914400"/>
            <a:ext cx="5029200" cy="5791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990600"/>
            <a:ext cx="4800600" cy="523220"/>
          </a:xfrm>
          <a:prstGeom prst="rect">
            <a:avLst/>
          </a:prstGeom>
          <a:solidFill>
            <a:srgbClr val="00B050"/>
          </a:solidFill>
          <a:ln w="57150">
            <a:solidFill>
              <a:srgbClr val="FFFF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৬টি ;  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524000"/>
            <a:ext cx="4724400" cy="501675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শর্করা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স্নেহ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ভিটামিন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খনিজ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আমি্য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;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দুধ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মাংস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শর্করা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ভাত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আলু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স্নেহ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তেল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মাখন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ভিটামিন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জাম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মাংস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খনিজ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পানি-মিনারেল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পানীয়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খাবার- ৫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0"/>
            <a:ext cx="3352800" cy="761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খাবার- ৫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52400"/>
            <a:ext cx="3352800" cy="761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খাবার- ৫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914400"/>
            <a:ext cx="4114800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খাবার -১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4191000"/>
            <a:ext cx="44196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1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2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6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7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8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7086600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u="sng" dirty="0" err="1" smtClean="0">
                <a:solidFill>
                  <a:schemeClr val="bg1"/>
                </a:solidFill>
              </a:rPr>
              <a:t>দলীয়</a:t>
            </a:r>
            <a:r>
              <a:rPr lang="en-US" sz="4000" b="1" i="1" u="sng" dirty="0" smtClean="0">
                <a:solidFill>
                  <a:schemeClr val="bg1"/>
                </a:solidFill>
              </a:rPr>
              <a:t> </a:t>
            </a:r>
            <a:r>
              <a:rPr lang="en-US" sz="4000" b="1" i="1" u="sng" dirty="0" err="1" smtClean="0">
                <a:solidFill>
                  <a:schemeClr val="bg1"/>
                </a:solidFill>
              </a:rPr>
              <a:t>কাজ</a:t>
            </a:r>
            <a:r>
              <a:rPr lang="en-US" sz="4000" b="1" i="1" u="sng" dirty="0" smtClean="0">
                <a:solidFill>
                  <a:schemeClr val="bg1"/>
                </a:solidFill>
              </a:rPr>
              <a:t> </a:t>
            </a:r>
            <a:endParaRPr lang="en-US" sz="4000" b="1" i="1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762000"/>
            <a:ext cx="7086600" cy="5262979"/>
          </a:xfrm>
          <a:prstGeom prst="rect">
            <a:avLst/>
          </a:prstGeom>
          <a:solidFill>
            <a:srgbClr val="00B05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কদল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আমি্য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খদল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স্নেহ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খাবারের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গদল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শর্করা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খাবারের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un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0"/>
            <a:ext cx="1981200" cy="594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খাবারের-৩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019800"/>
            <a:ext cx="30480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মূল্যায়ন</a:t>
            </a:r>
            <a:r>
              <a:rPr lang="en-US" sz="3200" b="1" dirty="0" smtClean="0">
                <a:solidFill>
                  <a:srgbClr val="00B050"/>
                </a:solidFill>
              </a:rPr>
              <a:t> ,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3622404" cy="646331"/>
          </a:xfrm>
          <a:prstGeom prst="rect">
            <a:avLst/>
          </a:prstGeom>
          <a:noFill/>
          <a:ln w="57150">
            <a:solidFill>
              <a:srgbClr val="92D05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১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নক্ষত্র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4672" y="685801"/>
            <a:ext cx="4267200" cy="138499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গ্রহএর</a:t>
            </a:r>
            <a:r>
              <a:rPr lang="en-US" sz="2800" dirty="0" smtClean="0"/>
              <a:t>  </a:t>
            </a:r>
            <a:r>
              <a:rPr lang="en-US" sz="2800" dirty="0" err="1" smtClean="0"/>
              <a:t>উপগ্রহ</a:t>
            </a:r>
            <a:r>
              <a:rPr lang="en-US" sz="2800" dirty="0" smtClean="0"/>
              <a:t>  </a:t>
            </a:r>
            <a:r>
              <a:rPr lang="en-US" sz="2800" dirty="0" err="1" smtClean="0"/>
              <a:t>বেশি</a:t>
            </a:r>
            <a:r>
              <a:rPr lang="en-US" sz="2800" dirty="0" smtClean="0"/>
              <a:t> ,</a:t>
            </a:r>
          </a:p>
          <a:p>
            <a:r>
              <a:rPr lang="en-US" sz="2800" dirty="0" smtClean="0"/>
              <a:t>ক) </a:t>
            </a:r>
            <a:r>
              <a:rPr lang="en-US" sz="2800" dirty="0" err="1" smtClean="0"/>
              <a:t>শনি</a:t>
            </a:r>
            <a:r>
              <a:rPr lang="en-US" sz="2800" dirty="0" smtClean="0"/>
              <a:t> । খ) </a:t>
            </a:r>
            <a:r>
              <a:rPr lang="en-US" sz="2800" dirty="0" err="1" smtClean="0"/>
              <a:t>বুধ</a:t>
            </a:r>
            <a:r>
              <a:rPr lang="en-US" sz="2800" dirty="0" smtClean="0"/>
              <a:t>  । গ) </a:t>
            </a:r>
            <a:r>
              <a:rPr lang="en-US" sz="2800" dirty="0" err="1" smtClean="0"/>
              <a:t>মঙ্গল</a:t>
            </a:r>
            <a:r>
              <a:rPr lang="en-US" sz="2800" dirty="0" smtClean="0"/>
              <a:t> । ঘ) </a:t>
            </a:r>
            <a:r>
              <a:rPr lang="en-US" sz="2800" dirty="0" err="1" smtClean="0"/>
              <a:t>নেপচুন</a:t>
            </a:r>
            <a:r>
              <a:rPr lang="en-US" sz="2800" dirty="0" smtClean="0"/>
              <a:t>।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00600" y="2286000"/>
            <a:ext cx="4343400" cy="228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সর্বশ্রেষ্ঠ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; </a:t>
            </a:r>
          </a:p>
          <a:p>
            <a:pPr algn="ctr"/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চাঁদ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খ)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সুরজ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গ)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, ঘ)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বুধ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971800"/>
            <a:ext cx="2590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0" y="3657600"/>
            <a:ext cx="2514600" cy="685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খ) সূর্য । 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0" y="4419600"/>
            <a:ext cx="2514600" cy="609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2895600" y="31242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</a:rPr>
              <a:t>ভুল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39624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সঠিক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71800" y="45720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ভুল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FFFF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90600"/>
            <a:ext cx="9144000" cy="1754326"/>
          </a:xfrm>
          <a:prstGeom prst="rect">
            <a:avLst/>
          </a:prstGeom>
          <a:solidFill>
            <a:srgbClr val="00B050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অধ্যায়ের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খাবারের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oll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9400"/>
            <a:ext cx="9144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0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1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/>
              <a:t>ধন্যবাদ</a:t>
            </a:r>
            <a:endParaRPr lang="en-US" sz="2400" b="1" dirty="0"/>
          </a:p>
        </p:txBody>
      </p:sp>
      <p:pic>
        <p:nvPicPr>
          <p:cNvPr id="3" name="Picture 2" descr="song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90600"/>
            <a:ext cx="6705600" cy="5867400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pic>
        <p:nvPicPr>
          <p:cNvPr id="4" name="Picture 3" descr="foll-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914400"/>
            <a:ext cx="2590800" cy="32670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dokomen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1800" y="4267200"/>
            <a:ext cx="2514600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464</TotalTime>
  <Words>228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স্বাগতম </vt:lpstr>
      <vt:lpstr>পরিচিতি 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PC-5</dc:creator>
  <cp:lastModifiedBy>PC-5</cp:lastModifiedBy>
  <cp:revision>83</cp:revision>
  <dcterms:created xsi:type="dcterms:W3CDTF">2006-08-16T00:00:00Z</dcterms:created>
  <dcterms:modified xsi:type="dcterms:W3CDTF">2021-06-14T04:32:13Z</dcterms:modified>
</cp:coreProperties>
</file>