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57" r:id="rId9"/>
    <p:sldId id="262" r:id="rId10"/>
    <p:sldId id="265" r:id="rId11"/>
    <p:sldId id="272" r:id="rId12"/>
    <p:sldId id="270" r:id="rId13"/>
    <p:sldId id="269" r:id="rId14"/>
    <p:sldId id="268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F9ED-A936-4884-B23B-9C72D8A16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60F75-44A3-45FB-A997-0B16D0EC4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E366E-88C1-461B-A8B7-F410C593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415E-8F25-4B6D-AF3A-D2E4B3E335A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83ED-9913-464A-91A5-A19D3932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51E4C-7E7A-4CD4-A6CA-8BEB5FC0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DED9-B322-438A-8D5E-583FB2EA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9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610B-D9F8-4FBC-8C2C-052C8005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577D9-CBCB-49C6-9EFD-26CB1A8E6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F115B-2132-4EEE-93AD-64DBC216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415E-8F25-4B6D-AF3A-D2E4B3E335A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135B3-67A6-4201-AB4F-D7037F50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3A6BB-6549-4F25-B376-2B195448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DED9-B322-438A-8D5E-583FB2EA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D20B8-AB90-404A-B9F8-9E42CF5A1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4A104-581F-4614-BAED-6CC944312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64470-8C8B-435A-B5BF-D77A3487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415E-8F25-4B6D-AF3A-D2E4B3E335A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E829D-4348-4E72-ACCC-D0FE06FE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C5FE3-4502-459C-8D48-2DB495AF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DED9-B322-438A-8D5E-583FB2EA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CA63-7C1D-4010-8E2B-3DB1DD0E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6F29A-C914-44B4-AA68-E19ACD10D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53FFA-B390-4352-96D4-B889EA5D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415E-8F25-4B6D-AF3A-D2E4B3E335A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C093A-1DD9-4322-AA0C-FB124488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0A229-B37B-456F-9F98-94E47F6A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DED9-B322-438A-8D5E-583FB2EA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9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7B23-6555-4532-A48D-044E16D1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456BB-CFD7-4716-8230-C80B62635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AFBB0-5818-4A61-9360-2E954663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415E-8F25-4B6D-AF3A-D2E4B3E335A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FBCE1-6788-4697-A3EB-3EAAB246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6527A-9F5B-472D-8D15-7C86295D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DED9-B322-438A-8D5E-583FB2EA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8CF76-F6DA-47D2-96AD-494FD9AB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5E02D-42E9-4FED-807A-E46D464F2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CB17E-E470-4B12-810B-CF3DA7AC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F167B-C139-4147-B45F-170BB374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415E-8F25-4B6D-AF3A-D2E4B3E335A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101E3-9A3A-4149-B94E-8FE619E2D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5AB24-E452-479F-87AC-3D1704A1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DED9-B322-438A-8D5E-583FB2EA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D8B7-DB34-47AB-9BAC-38B61858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9CE19-893B-42EB-9B2F-5EF5EC231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04B95-380B-4C68-A93B-C30FC835A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8DB26-E329-4B76-A2C0-7A9805BE5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E65A4-E53D-4670-B5CE-48B33B8A3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CDB9B-B8D9-4A99-9809-549F9C0A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415E-8F25-4B6D-AF3A-D2E4B3E335A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B480B-02DB-498A-8DAC-84C2BBD3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04CD5-41A4-414A-9405-B1FC8B8F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DED9-B322-438A-8D5E-583FB2EA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0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120A1-E1F3-4928-9CC1-A17A9C77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510FC-396A-462F-9C18-CA375E9A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415E-8F25-4B6D-AF3A-D2E4B3E335A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1F395-BF3E-4F03-AE3F-C81324F0B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A5EAF-289A-4DAC-9FC3-ED85BC2E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DED9-B322-438A-8D5E-583FB2EA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9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14659-D480-4C34-98F5-A8E630F4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415E-8F25-4B6D-AF3A-D2E4B3E335A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B6303-14E2-4BD7-89E9-682DB053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5EB93-A6F3-4FE3-9801-855277DC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DED9-B322-438A-8D5E-583FB2EA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4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7150-113E-4671-8491-8BF92464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F0528-9995-4DF8-840E-B162B6605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39718-F936-4EBF-A741-87CEC06DF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53037-6197-4A8F-9BD5-7C8785E6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415E-8F25-4B6D-AF3A-D2E4B3E335A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715F1-7880-4B04-B038-DB48DA52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36C0-361D-49F0-99B7-87B7F3F6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DED9-B322-438A-8D5E-583FB2EA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2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9A10-6372-420E-884B-7A83532A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058F2-85FC-4991-A144-0EB4669EE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AFC3-20E1-47C0-8556-0DFD4A61C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C7CDB-1CE1-421A-A290-A9C0C895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415E-8F25-4B6D-AF3A-D2E4B3E335A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2191D-6BD2-4EB7-818B-00EBCFCF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EF778-C9A3-49D1-BE48-C9FA09A2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DED9-B322-438A-8D5E-583FB2EA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0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45CE3-D7C0-4898-92A6-4C36C38E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4D895-7ABE-4EA5-8AB9-722586D7B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39420-76D8-4D05-836A-BA932AD08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0415E-8F25-4B6D-AF3A-D2E4B3E335A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E3D83-19BD-49E4-BFBD-73C7A1051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E4ECB-43DA-4815-8D43-2390D0A74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3DED9-B322-438A-8D5E-583FB2EA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DCBA21-D7EF-4228-9EC1-C4DC764C7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91929A-8652-49F4-ABB1-55454E7F5E95}"/>
              </a:ext>
            </a:extLst>
          </p:cNvPr>
          <p:cNvSpPr txBox="1"/>
          <p:nvPr/>
        </p:nvSpPr>
        <p:spPr>
          <a:xfrm>
            <a:off x="1905000" y="264417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FF00"/>
                </a:solidFill>
                <a:latin typeface="Elephant" pitchFamily="18" charset="0"/>
              </a:rPr>
              <a:t>W</a:t>
            </a:r>
            <a:r>
              <a:rPr lang="en-US" sz="9600" dirty="0">
                <a:solidFill>
                  <a:schemeClr val="bg1"/>
                </a:solidFill>
                <a:latin typeface="Elephant" pitchFamily="18" charset="0"/>
              </a:rPr>
              <a:t>E</a:t>
            </a:r>
            <a:r>
              <a:rPr lang="en-US" sz="9600" dirty="0">
                <a:solidFill>
                  <a:srgbClr val="00B0F0"/>
                </a:solidFill>
                <a:latin typeface="Elephant" pitchFamily="18" charset="0"/>
              </a:rPr>
              <a:t>L</a:t>
            </a:r>
            <a:r>
              <a:rPr lang="en-US" sz="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Elephant" pitchFamily="18" charset="0"/>
              </a:rPr>
              <a:t>C</a:t>
            </a:r>
            <a:r>
              <a:rPr lang="en-US" sz="9600" dirty="0">
                <a:solidFill>
                  <a:srgbClr val="0070C0"/>
                </a:solidFill>
                <a:latin typeface="Elephant" pitchFamily="18" charset="0"/>
              </a:rPr>
              <a:t>O</a:t>
            </a:r>
            <a:r>
              <a:rPr lang="en-US" sz="9600" dirty="0">
                <a:solidFill>
                  <a:srgbClr val="92D050"/>
                </a:solidFill>
                <a:latin typeface="Elephant" pitchFamily="18" charset="0"/>
              </a:rPr>
              <a:t>M</a:t>
            </a:r>
            <a:r>
              <a:rPr lang="en-US" sz="9600" dirty="0">
                <a:solidFill>
                  <a:srgbClr val="FFFF00"/>
                </a:solidFill>
                <a:latin typeface="Elephant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374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>
            <a:extLst>
              <a:ext uri="{FF2B5EF4-FFF2-40B4-BE49-F238E27FC236}">
                <a16:creationId xmlns:a16="http://schemas.microsoft.com/office/drawing/2014/main" id="{3D7292BE-2E5A-4712-9E3D-3D4EC4A3ACD1}"/>
              </a:ext>
            </a:extLst>
          </p:cNvPr>
          <p:cNvSpPr/>
          <p:nvPr/>
        </p:nvSpPr>
        <p:spPr>
          <a:xfrm>
            <a:off x="182880" y="252959"/>
            <a:ext cx="8940800" cy="1425677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Student’s 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694EF-7054-49F6-9CFF-E741C2E65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" y="1678636"/>
            <a:ext cx="4612640" cy="3655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2E1C71-3D97-4740-B3AB-FE1D60A4FC6D}"/>
              </a:ext>
            </a:extLst>
          </p:cNvPr>
          <p:cNvSpPr txBox="1"/>
          <p:nvPr/>
        </p:nvSpPr>
        <p:spPr>
          <a:xfrm>
            <a:off x="4786141" y="3506318"/>
            <a:ext cx="7213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read by change role.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DBD6A4-2931-4CAD-B4A2-320A66698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252959"/>
            <a:ext cx="1930400" cy="1425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4DE4A-C32F-400C-8AB4-461522F14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730"/>
            <a:ext cx="12192000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89B0-39B3-4C99-9454-DECA891FE656}"/>
              </a:ext>
            </a:extLst>
          </p:cNvPr>
          <p:cNvSpPr txBox="1">
            <a:spLocks/>
          </p:cNvSpPr>
          <p:nvPr/>
        </p:nvSpPr>
        <p:spPr>
          <a:xfrm>
            <a:off x="3443489" y="0"/>
            <a:ext cx="5305021" cy="877975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  <a:prstDash val="sysDash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work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8FF9FF-5E5D-45DF-B3D7-A8577E34DF72}"/>
              </a:ext>
            </a:extLst>
          </p:cNvPr>
          <p:cNvSpPr/>
          <p:nvPr/>
        </p:nvSpPr>
        <p:spPr>
          <a:xfrm>
            <a:off x="1" y="1266092"/>
            <a:ext cx="12192000" cy="5591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Where is Jessica from?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When is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Sima’s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train leaving?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Where are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Jessica?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Where is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going?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Why has Jessica come to Bangladesh?</a:t>
            </a:r>
          </a:p>
        </p:txBody>
      </p:sp>
    </p:spTree>
    <p:extLst>
      <p:ext uri="{BB962C8B-B14F-4D97-AF65-F5344CB8AC3E}">
        <p14:creationId xmlns:p14="http://schemas.microsoft.com/office/powerpoint/2010/main" val="18126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CC1D8DF-B8A0-41CB-9B51-6DEEE9710AE7}"/>
              </a:ext>
            </a:extLst>
          </p:cNvPr>
          <p:cNvSpPr/>
          <p:nvPr/>
        </p:nvSpPr>
        <p:spPr>
          <a:xfrm>
            <a:off x="4100945" y="0"/>
            <a:ext cx="3990109" cy="17238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EE938-1A89-4F4E-B3EA-8A6B3FC66822}"/>
              </a:ext>
            </a:extLst>
          </p:cNvPr>
          <p:cNvSpPr/>
          <p:nvPr/>
        </p:nvSpPr>
        <p:spPr>
          <a:xfrm>
            <a:off x="0" y="1723868"/>
            <a:ext cx="6096000" cy="5134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Group: Rose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True for correct statement and False for incorrect statement: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Jessica is from UK.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lives in Dhaka.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Jessica are students.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A5E544-F26A-4B40-A5A1-050345907BFF}"/>
              </a:ext>
            </a:extLst>
          </p:cNvPr>
          <p:cNvSpPr/>
          <p:nvPr/>
        </p:nvSpPr>
        <p:spPr>
          <a:xfrm>
            <a:off x="6095999" y="1723868"/>
            <a:ext cx="6096000" cy="5134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Group: Lily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using the right words: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I want to ---------------- myself to you.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Where are you ---------- to?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You should have ---------- in Chattogram.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Jessica is on a -----------.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2865B3-A783-4A1D-8571-76F2CFE4B96F}"/>
              </a:ext>
            </a:extLst>
          </p:cNvPr>
          <p:cNvSpPr/>
          <p:nvPr/>
        </p:nvSpPr>
        <p:spPr>
          <a:xfrm>
            <a:off x="4318783" y="4332849"/>
            <a:ext cx="1645920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21E1D5-BFD9-4299-BE32-E9737B8CC39E}"/>
              </a:ext>
            </a:extLst>
          </p:cNvPr>
          <p:cNvSpPr/>
          <p:nvPr/>
        </p:nvSpPr>
        <p:spPr>
          <a:xfrm>
            <a:off x="4450081" y="4965896"/>
            <a:ext cx="1645920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21C7C-0AAA-470B-8747-CB958CC044BD}"/>
              </a:ext>
            </a:extLst>
          </p:cNvPr>
          <p:cNvSpPr/>
          <p:nvPr/>
        </p:nvSpPr>
        <p:spPr>
          <a:xfrm>
            <a:off x="2006992" y="5917809"/>
            <a:ext cx="1645920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1209C-BBC1-46E0-9A7A-105EA6792697}"/>
              </a:ext>
            </a:extLst>
          </p:cNvPr>
          <p:cNvSpPr/>
          <p:nvPr/>
        </p:nvSpPr>
        <p:spPr>
          <a:xfrm>
            <a:off x="9591823" y="4572000"/>
            <a:ext cx="1645920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73B77-327E-49E1-8444-7B8FCE68DD7A}"/>
              </a:ext>
            </a:extLst>
          </p:cNvPr>
          <p:cNvSpPr/>
          <p:nvPr/>
        </p:nvSpPr>
        <p:spPr>
          <a:xfrm>
            <a:off x="9868487" y="5205047"/>
            <a:ext cx="1645920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F0F20F-0CF5-491E-92DF-0369E5646538}"/>
              </a:ext>
            </a:extLst>
          </p:cNvPr>
          <p:cNvSpPr/>
          <p:nvPr/>
        </p:nvSpPr>
        <p:spPr>
          <a:xfrm>
            <a:off x="9528519" y="6217920"/>
            <a:ext cx="1645920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E5992D-4E5B-4268-A917-0129AD612A61}"/>
              </a:ext>
            </a:extLst>
          </p:cNvPr>
          <p:cNvSpPr/>
          <p:nvPr/>
        </p:nvSpPr>
        <p:spPr>
          <a:xfrm>
            <a:off x="8508609" y="3465342"/>
            <a:ext cx="2436055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</a:p>
        </p:txBody>
      </p:sp>
    </p:spTree>
    <p:extLst>
      <p:ext uri="{BB962C8B-B14F-4D97-AF65-F5344CB8AC3E}">
        <p14:creationId xmlns:p14="http://schemas.microsoft.com/office/powerpoint/2010/main" val="14062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1">
            <a:extLst>
              <a:ext uri="{FF2B5EF4-FFF2-40B4-BE49-F238E27FC236}">
                <a16:creationId xmlns:a16="http://schemas.microsoft.com/office/drawing/2014/main" id="{11C78349-DD34-4BF7-99F5-F359CE3D9076}"/>
              </a:ext>
            </a:extLst>
          </p:cNvPr>
          <p:cNvSpPr/>
          <p:nvPr/>
        </p:nvSpPr>
        <p:spPr>
          <a:xfrm>
            <a:off x="3087974" y="16625"/>
            <a:ext cx="5623764" cy="1715965"/>
          </a:xfrm>
          <a:prstGeom prst="wedgeEllipseCallout">
            <a:avLst/>
          </a:prstGeom>
          <a:solidFill>
            <a:schemeClr val="bg2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B1A73-C4A1-48F8-84D5-755131C7D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730"/>
            <a:ext cx="12192000" cy="11442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48D8C5-1CB2-47CA-AC22-4AFD90C6326A}"/>
              </a:ext>
            </a:extLst>
          </p:cNvPr>
          <p:cNvSpPr/>
          <p:nvPr/>
        </p:nvSpPr>
        <p:spPr>
          <a:xfrm>
            <a:off x="0" y="1350498"/>
            <a:ext cx="12192000" cy="4363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Where is Jessica going?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Why is Jessica going there?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Is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from Dhaka?</a:t>
            </a:r>
          </a:p>
        </p:txBody>
      </p:sp>
    </p:spTree>
    <p:extLst>
      <p:ext uri="{BB962C8B-B14F-4D97-AF65-F5344CB8AC3E}">
        <p14:creationId xmlns:p14="http://schemas.microsoft.com/office/powerpoint/2010/main" val="2666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8543A62E-F0B6-4227-8C20-538984CB3F9E}"/>
              </a:ext>
            </a:extLst>
          </p:cNvPr>
          <p:cNvSpPr/>
          <p:nvPr/>
        </p:nvSpPr>
        <p:spPr>
          <a:xfrm>
            <a:off x="0" y="0"/>
            <a:ext cx="6813666" cy="21183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day one word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4CE31-375B-430E-AEF2-ADBC9FBF4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2"/>
          <a:stretch/>
        </p:blipFill>
        <p:spPr>
          <a:xfrm>
            <a:off x="9186203" y="-1"/>
            <a:ext cx="3005797" cy="2335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25E3EA-217D-4D36-87E6-E91473042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730"/>
            <a:ext cx="12192000" cy="1144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0A8CB-BD52-444B-8CE3-A564B6862825}"/>
              </a:ext>
            </a:extLst>
          </p:cNvPr>
          <p:cNvSpPr txBox="1"/>
          <p:nvPr/>
        </p:nvSpPr>
        <p:spPr>
          <a:xfrm>
            <a:off x="0" y="3429000"/>
            <a:ext cx="335825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Journey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6CCF6-5A8E-466D-ABD7-6ED022A7F1DE}"/>
              </a:ext>
            </a:extLst>
          </p:cNvPr>
          <p:cNvSpPr txBox="1"/>
          <p:nvPr/>
        </p:nvSpPr>
        <p:spPr>
          <a:xfrm>
            <a:off x="8796594" y="3474901"/>
            <a:ext cx="339540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ভ্রমণ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8FFA476-EAB9-43C4-BE32-5D0091163D27}"/>
              </a:ext>
            </a:extLst>
          </p:cNvPr>
          <p:cNvSpPr/>
          <p:nvPr/>
        </p:nvSpPr>
        <p:spPr>
          <a:xfrm>
            <a:off x="5318955" y="3466326"/>
            <a:ext cx="1875003" cy="61264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94E12-BA8B-4A7B-B07F-6EFF27DBBF3D}"/>
              </a:ext>
            </a:extLst>
          </p:cNvPr>
          <p:cNvSpPr/>
          <p:nvPr/>
        </p:nvSpPr>
        <p:spPr>
          <a:xfrm>
            <a:off x="342442" y="4756380"/>
            <a:ext cx="11507116" cy="670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a safe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journey.</a:t>
            </a:r>
            <a:endParaRPr lang="en-GB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>
            <a:extLst>
              <a:ext uri="{FF2B5EF4-FFF2-40B4-BE49-F238E27FC236}">
                <a16:creationId xmlns:a16="http://schemas.microsoft.com/office/drawing/2014/main" id="{605E3081-CBC1-4133-93F4-E798453AE4F7}"/>
              </a:ext>
            </a:extLst>
          </p:cNvPr>
          <p:cNvSpPr/>
          <p:nvPr/>
        </p:nvSpPr>
        <p:spPr>
          <a:xfrm>
            <a:off x="0" y="0"/>
            <a:ext cx="7174523" cy="2314575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17A2D-50C6-4562-9B55-9D740A255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54" y="0"/>
            <a:ext cx="3681046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39FE60-8A0A-45EE-9848-AC24DA156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730"/>
            <a:ext cx="12192000" cy="11442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4F4CF9-8161-4EC7-B04D-F301446D807E}"/>
              </a:ext>
            </a:extLst>
          </p:cNvPr>
          <p:cNvSpPr/>
          <p:nvPr/>
        </p:nvSpPr>
        <p:spPr>
          <a:xfrm>
            <a:off x="0" y="3207434"/>
            <a:ext cx="12192000" cy="18428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‘Your Train Journey’. </a:t>
            </a:r>
          </a:p>
        </p:txBody>
      </p:sp>
    </p:spTree>
    <p:extLst>
      <p:ext uri="{BB962C8B-B14F-4D97-AF65-F5344CB8AC3E}">
        <p14:creationId xmlns:p14="http://schemas.microsoft.com/office/powerpoint/2010/main" val="27992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1">
            <a:extLst>
              <a:ext uri="{FF2B5EF4-FFF2-40B4-BE49-F238E27FC236}">
                <a16:creationId xmlns:a16="http://schemas.microsoft.com/office/drawing/2014/main" id="{CC3F1E94-D56A-4C5F-A26D-F1841457F2EA}"/>
              </a:ext>
            </a:extLst>
          </p:cNvPr>
          <p:cNvSpPr/>
          <p:nvPr/>
        </p:nvSpPr>
        <p:spPr>
          <a:xfrm>
            <a:off x="1914341" y="-102529"/>
            <a:ext cx="8139659" cy="188876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everybody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51FE8-5A87-40C0-B631-6F650B96A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977"/>
            <a:ext cx="12192000" cy="1144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AB394F-E1BD-4D0C-8061-D334E2D9F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99" y="1693523"/>
            <a:ext cx="8496944" cy="44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1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>
            <a:extLst>
              <a:ext uri="{FF2B5EF4-FFF2-40B4-BE49-F238E27FC236}">
                <a16:creationId xmlns:a16="http://schemas.microsoft.com/office/drawing/2014/main" id="{DBECDEEE-4E59-4692-80B2-8E18FC2020EA}"/>
              </a:ext>
            </a:extLst>
          </p:cNvPr>
          <p:cNvSpPr/>
          <p:nvPr/>
        </p:nvSpPr>
        <p:spPr>
          <a:xfrm>
            <a:off x="1078173" y="1"/>
            <a:ext cx="10003809" cy="1961804"/>
          </a:xfrm>
          <a:prstGeom prst="ribbon2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950E0D52-C367-4882-AE85-0B4FD9DE5700}"/>
              </a:ext>
            </a:extLst>
          </p:cNvPr>
          <p:cNvSpPr/>
          <p:nvPr/>
        </p:nvSpPr>
        <p:spPr>
          <a:xfrm>
            <a:off x="1078173" y="1961805"/>
            <a:ext cx="10003809" cy="3840480"/>
          </a:xfrm>
          <a:prstGeom prst="round2DiagRect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Reajul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Arajiniamot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pPr algn="ctr"/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Gangachara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Rangpur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reajatgps1992@gmail.com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4D107-3F28-4C46-92AC-F1A42C988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3730"/>
            <a:ext cx="12192000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27939FFF-DC09-4221-A58A-EF89E491F962}"/>
              </a:ext>
            </a:extLst>
          </p:cNvPr>
          <p:cNvSpPr/>
          <p:nvPr/>
        </p:nvSpPr>
        <p:spPr>
          <a:xfrm>
            <a:off x="1912671" y="-199504"/>
            <a:ext cx="7779223" cy="134666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Lesson Identity</a:t>
            </a:r>
            <a:endParaRPr lang="en-GB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E28A73-5358-4F54-BCFE-DED32EA0AB2B}"/>
              </a:ext>
            </a:extLst>
          </p:cNvPr>
          <p:cNvSpPr/>
          <p:nvPr/>
        </p:nvSpPr>
        <p:spPr>
          <a:xfrm>
            <a:off x="801859" y="1026942"/>
            <a:ext cx="10621108" cy="47088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: Five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: 1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:1-3 (Hello!)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of the lesson : A&amp;B (</a:t>
            </a:r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Hello! May…………… too, </a:t>
            </a:r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 : 40 minutes.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Date : 24.05.2021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F22B0-2382-4692-B0F4-EA2D84A1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782"/>
            <a:ext cx="12192000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41A648-AF67-4E73-950F-8BF8201BA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" y="5754693"/>
            <a:ext cx="12191999" cy="1144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E9CD1A-AF59-444A-9013-D850838A8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"/>
          <a:stretch/>
        </p:blipFill>
        <p:spPr>
          <a:xfrm>
            <a:off x="0" y="-168812"/>
            <a:ext cx="12192000" cy="61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37D28B-34E1-41E9-BBE2-A1F865C80239}"/>
              </a:ext>
            </a:extLst>
          </p:cNvPr>
          <p:cNvSpPr/>
          <p:nvPr/>
        </p:nvSpPr>
        <p:spPr>
          <a:xfrm>
            <a:off x="1996440" y="60960"/>
            <a:ext cx="8138160" cy="803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see the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61D66-ED05-451A-8337-52576D3D4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5" y="1012874"/>
            <a:ext cx="11282289" cy="591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3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9E913-A865-4387-BFF7-664170134202}"/>
              </a:ext>
            </a:extLst>
          </p:cNvPr>
          <p:cNvSpPr/>
          <p:nvPr/>
        </p:nvSpPr>
        <p:spPr>
          <a:xfrm>
            <a:off x="1988137" y="93176"/>
            <a:ext cx="8215725" cy="16947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pic>
        <p:nvPicPr>
          <p:cNvPr id="4" name="Picture 2" descr="F:\ATAUR PICTUR\PICTURE\ROSE\JGHG.jpg">
            <a:extLst>
              <a:ext uri="{FF2B5EF4-FFF2-40B4-BE49-F238E27FC236}">
                <a16:creationId xmlns:a16="http://schemas.microsoft.com/office/drawing/2014/main" id="{E883703D-D288-4150-BEC8-7B69CC98B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240" y="2126653"/>
            <a:ext cx="3413760" cy="3729849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7A56C6-34F9-48B2-9260-26556F6ADA7E}"/>
              </a:ext>
            </a:extLst>
          </p:cNvPr>
          <p:cNvSpPr/>
          <p:nvPr/>
        </p:nvSpPr>
        <p:spPr>
          <a:xfrm>
            <a:off x="1988137" y="2078372"/>
            <a:ext cx="7287065" cy="1913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Hello!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05E8C-233F-43CD-8A00-E43969DC7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" y="5754693"/>
            <a:ext cx="12191999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29EE71-5ACF-45FB-8DAF-0400008C1881}"/>
              </a:ext>
            </a:extLst>
          </p:cNvPr>
          <p:cNvSpPr/>
          <p:nvPr/>
        </p:nvSpPr>
        <p:spPr>
          <a:xfrm>
            <a:off x="3641674" y="0"/>
            <a:ext cx="44196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88D8E-0B2D-4E6A-8EA5-30DB892FB2FC}"/>
              </a:ext>
            </a:extLst>
          </p:cNvPr>
          <p:cNvSpPr/>
          <p:nvPr/>
        </p:nvSpPr>
        <p:spPr>
          <a:xfrm>
            <a:off x="0" y="1295400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4DAE9-A937-419A-84E9-8FAD1F54ABEE}"/>
              </a:ext>
            </a:extLst>
          </p:cNvPr>
          <p:cNvSpPr/>
          <p:nvPr/>
        </p:nvSpPr>
        <p:spPr>
          <a:xfrm>
            <a:off x="0" y="3429000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0DA44B-BADD-4E0C-A282-9EFBDC49FCA1}"/>
              </a:ext>
            </a:extLst>
          </p:cNvPr>
          <p:cNvSpPr/>
          <p:nvPr/>
        </p:nvSpPr>
        <p:spPr>
          <a:xfrm>
            <a:off x="0" y="4560273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D525E-7481-4E39-9AFF-C7879DE91F5B}"/>
              </a:ext>
            </a:extLst>
          </p:cNvPr>
          <p:cNvSpPr/>
          <p:nvPr/>
        </p:nvSpPr>
        <p:spPr>
          <a:xfrm>
            <a:off x="0" y="5691546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Leaving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8C5AFB-6995-4F0E-90AE-20BD09C28845}"/>
              </a:ext>
            </a:extLst>
          </p:cNvPr>
          <p:cNvSpPr/>
          <p:nvPr/>
        </p:nvSpPr>
        <p:spPr>
          <a:xfrm>
            <a:off x="0" y="2297727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2E82F-91F6-46AD-960F-E253F26462A8}"/>
              </a:ext>
            </a:extLst>
          </p:cNvPr>
          <p:cNvSpPr/>
          <p:nvPr/>
        </p:nvSpPr>
        <p:spPr>
          <a:xfrm>
            <a:off x="3641673" y="4560273"/>
            <a:ext cx="2454324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4EF3B-1D72-4615-A82B-84B033D806E9}"/>
              </a:ext>
            </a:extLst>
          </p:cNvPr>
          <p:cNvSpPr/>
          <p:nvPr/>
        </p:nvSpPr>
        <p:spPr>
          <a:xfrm>
            <a:off x="3641673" y="3429000"/>
            <a:ext cx="2454324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ED2F50-0E4D-4298-8CA6-529BE0FCB0B6}"/>
              </a:ext>
            </a:extLst>
          </p:cNvPr>
          <p:cNvSpPr/>
          <p:nvPr/>
        </p:nvSpPr>
        <p:spPr>
          <a:xfrm>
            <a:off x="3641673" y="2297727"/>
            <a:ext cx="2454325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9D987-CA68-4626-8CAD-49870BA55A3C}"/>
              </a:ext>
            </a:extLst>
          </p:cNvPr>
          <p:cNvSpPr/>
          <p:nvPr/>
        </p:nvSpPr>
        <p:spPr>
          <a:xfrm>
            <a:off x="3641674" y="1297165"/>
            <a:ext cx="245432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56E6D-35D3-4B36-B2F8-CF04430E45D5}"/>
              </a:ext>
            </a:extLst>
          </p:cNvPr>
          <p:cNvSpPr/>
          <p:nvPr/>
        </p:nvSpPr>
        <p:spPr>
          <a:xfrm>
            <a:off x="3641673" y="5691546"/>
            <a:ext cx="2454324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8569D9-EAC8-4CB8-A479-1F9251A19868}"/>
              </a:ext>
            </a:extLst>
          </p:cNvPr>
          <p:cNvSpPr/>
          <p:nvPr/>
        </p:nvSpPr>
        <p:spPr>
          <a:xfrm>
            <a:off x="8876714" y="1295400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known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DE13C-FF5E-42C7-8808-DC0B0F4CFD09}"/>
              </a:ext>
            </a:extLst>
          </p:cNvPr>
          <p:cNvSpPr/>
          <p:nvPr/>
        </p:nvSpPr>
        <p:spPr>
          <a:xfrm>
            <a:off x="8876714" y="2296844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Truly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8ABDD7-64C6-4524-A1FD-257DC0F44F34}"/>
              </a:ext>
            </a:extLst>
          </p:cNvPr>
          <p:cNvSpPr/>
          <p:nvPr/>
        </p:nvSpPr>
        <p:spPr>
          <a:xfrm>
            <a:off x="8876714" y="3298289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B9F876-EFDF-46C8-BCDB-CE7A55EFE181}"/>
              </a:ext>
            </a:extLst>
          </p:cNvPr>
          <p:cNvSpPr/>
          <p:nvPr/>
        </p:nvSpPr>
        <p:spPr>
          <a:xfrm>
            <a:off x="8876714" y="4407284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Getting to know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930882-579F-433E-B28C-19784488B8F9}"/>
              </a:ext>
            </a:extLst>
          </p:cNvPr>
          <p:cNvSpPr/>
          <p:nvPr/>
        </p:nvSpPr>
        <p:spPr>
          <a:xfrm>
            <a:off x="8876714" y="5516279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Departing</a:t>
            </a:r>
          </a:p>
        </p:txBody>
      </p:sp>
    </p:spTree>
    <p:extLst>
      <p:ext uri="{BB962C8B-B14F-4D97-AF65-F5344CB8AC3E}">
        <p14:creationId xmlns:p14="http://schemas.microsoft.com/office/powerpoint/2010/main" val="25055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7D60-0AA9-4BBE-9DD7-790B770D9FFA}"/>
              </a:ext>
            </a:extLst>
          </p:cNvPr>
          <p:cNvSpPr txBox="1">
            <a:spLocks/>
          </p:cNvSpPr>
          <p:nvPr/>
        </p:nvSpPr>
        <p:spPr>
          <a:xfrm>
            <a:off x="2993966" y="191193"/>
            <a:ext cx="6248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Teacher’s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026E6-4A26-4C11-B6DA-5B32A80A8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600200"/>
            <a:ext cx="1040753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E84532-B434-47DD-AA8B-0A6BC7408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301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Elephant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Reajul</dc:creator>
  <cp:lastModifiedBy>Reajul</cp:lastModifiedBy>
  <cp:revision>48</cp:revision>
  <dcterms:created xsi:type="dcterms:W3CDTF">2021-05-23T15:29:48Z</dcterms:created>
  <dcterms:modified xsi:type="dcterms:W3CDTF">2021-06-12T15:56:34Z</dcterms:modified>
</cp:coreProperties>
</file>