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txt" ContentType="application/tx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58" r:id="rId3"/>
    <p:sldId id="256" r:id="rId4"/>
    <p:sldId id="259" r:id="rId5"/>
    <p:sldId id="266" r:id="rId6"/>
    <p:sldId id="262" r:id="rId7"/>
    <p:sldId id="260" r:id="rId8"/>
    <p:sldId id="261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custShowLst>
    <p:custShow name="45 minite" id="0">
      <p:sldLst>
        <p:sld r:id="rId2"/>
        <p:sld r:id="rId3"/>
        <p:sld r:id="rId14"/>
      </p:sldLst>
    </p:custShow>
    <p:custShow name="nine" id="1">
      <p:sldLst>
        <p:sld r:id="rId2"/>
        <p:sld r:id="rId14"/>
        <p:sld r:id="rId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media/image7.txt>GIF87a&&#65533;&#65533;&#65533;    3  f  &#65533;  &#65533;  &#65533;   3 33 f3 &#65533;3 &#65533;3 &#65533;3  f 3f ff &#65533;f &#65533;f &#65533;f  &#65533; 3&#65533; f&#65533; &#65533;&#65533; &#793; &#65533;&#65533;  &#65533; 3&#65533; f&#65533; &#65533;&#65533; &#65533;&#65533; &#65533;&#65533;  &#65533; 3&#65533; f&#65533; &#65533;&#65533; &#65533;&#65533; &#65533;&#65533;   33 3f 3&#65533; 3&#65533; 3&#65533; 3 33333f33&#65533;33&#65533;33&#65533;33 f33f3ff3&#65533;f3&#65533;f3&#65533;f3 &#65533;33&#65533;3f&#65533;3&#65533;&#65533;3&#793;3&#65533;&#65533;3 &#65533;33&#65533;3f&#65533;3&#65533;&#65533;3&#65533;&#65533;3&#65533;&#65533;3 &#65533;33&#65533;3f&#65533;3&#65533;&#65533;3&#65533;&#65533;3&#65533;&#65533;3  f3 ff f&#65533; f&#65533; f&#65533; f 3f33ff3f&#65533;3f&#65533;3f&#65533;3f ff3fffff&#65533;ff&#65533;ff&#65533;ff &#65533;f3&#65533;ff&#65533;f&#65533;&#65533;f&#793;f&#65533;&#65533;f &#65533;f3&#65533;ff&#65533;f&#65533;&#65533;f&#65533;&#65533;f&#65533;&#65533;f &#65533;f3&#65533;ff&#65533;f&#65533;&#65533;f&#65533;&#65533;f&#65533;&#65533;f  &#65533;3 &#65533;f &#65533;&#65533; &#65533;&#65533; &#65533;&#65533; &#65533; 3&#65533;33&#65533;f3&#65533;&#65533;3&#65533;&#65533;3&#65533;&#65533;3&#65533; f&#65533;3f&#65533;ff&#65533;&#65533;f&#65533;&#65533;f&#65533;&#65533;f&#65533; &#65533;&#65533;3&#65533;&#65533;f&#65533;&#65533;&#65533;&#65533;&#65533;&#793;&#65533;&#65533;&#65533;&#65533; &#793;3&#793;f&#793;&#65533;&#793;&#65533;&#793;&#65533;&#793; &#65533;&#65533;3&#65533;&#65533;f&#65533;&#65533;&#65533;&#65533;&#65533;&#65533;&#65533;&#65533;&#65533;&#65533;&#65533;  &#65533;3 &#65533;f &#793; &#65533;&#65533; &#65533;&#65533; &#65533; 3&#65533;33&#65533;f3&#793;3&#65533;&#65533;3&#65533;&#65533;3&#65533; f&#65533;3f&#65533;ff&#793;f&#65533;&#65533;f&#65533;&#65533;f&#65533; &#65533;&#65533;3&#65533;&#65533;f&#65533;&#793;&#65533;&#65533;&#793;&#65533;&#65533;&#65533;&#65533; &#65533;&#65533;3&#65533;&#65533;f&#65533;&#793;&#65533;&#65533;&#65533;&#65533;&#65533;&#65533;&#65533;&#65533; &#65533;&#65533;3&#65533;&#65533;f&#65533;&#793;&#65533;&#65533;&#65533;&#65533;&#65533;&#65533;&#65533;&#65533;  &#65533;3 &#65533;f &#65533;&#65533; &#65533;&#65533; &#65533;&#65533; &#65533; 3&#65533;33&#65533;f3&#65533;&#65533;3&#65533;&#65533;3&#65533;&#65533;3&#65533; f&#65533;3f&#65533;ff&#65533;&#65533;f&#65533;&#65533;f&#65533;&#65533;f&#65533; &#65533;&#65533;3&#65533;&#65533;f&#65533;&#65533;&#65533;&#65533;&#65533;&#793;&#65533;&#65533;&#65533;&#65533; &#65533;&#65533;3&#65533;&#65533;f&#65533;&#65533;&#65533;&#65533;&#65533;&#65533;&#65533;&#65533;&#65533;&#65533;&#65533; &#65533;&#65533;3&#65533;&#65533;f&#65533;&#65533;&#65533;&#65533;&#65533;&#65533;&#65533;&#65533;&#65533;&#65533;&#65533;&#65533;&#65533;&#65533;                                                                                                                     !&#65533;NETSCAPE2.0   !&#65533; &#65533; ,    &&#65533; &#65533; H&#65533;&#65533;&#65533;&#65533;*\&#560;&#65533;&#199;#J&#65533;H&#65533;&#65533;&#331;3j&#65533;&#561;&#65533;&#463; /Z&#65533;d&#65533;&#65533;%H&#65533;L&#65533;L&#65533;r&#65533;&#726;0_&#652;&#1650;&#65533;J&#65533;)qZ&#65533;&#65533;&#65533;&#65533;&#65533;K<&#65533;&#65533;Jt&#65533;&#65533;N<&#65533;M&#65533;&#65533;&#65533;&#65533;H&#65533;B&#65533;J&#65533;&#65533;&#1387;&#65533;&#65533;fE&#65533;&#65533;S&#1453;`&#65533;&#65533;&#65533;:&#65533;,&#1651;&#65533;&#65533;&#65533;&#65533;&#65533;6&#65533;&#1783;p&#65533;&#669;+&#65533;\&#65533;i&#65533;&#65533;&#65533;&#1517;&#65533;T{&#1898;L&#65533;&#65533;Q&#65533;&#65533;2&#65533;&#65533;qb&#464;&#65533;&#65533;L&#65533;&#65533;Q&#65533;&k&#940;j&#65533;&#65533;&#924;=w&#65533;9Uh&#1192;M&#65533;V&#65533;&#65533;s3&#1177;c&#65533;&#65533;M{&#65533;m&#65533;&#65533;l&#65533;&#429;&#65533;w&#65533;&#1897;&#65533;&#65533;n&#65533;&#65533;5U&#1292;&#65533;&#65533;&#65533;&#65533;&#65533;g&#65533;VU&#65533;]z5k&#1004;]&#65533;f&#65533;&#65533;&#65533;k&#65533;&#65533;&#65533;_- &#65533;(U&#65533;G&#65533;>ez&#65533;3W&#65533;&#65533;&#65533;Rg'&#65533;&&#65533;&#65533;&#2020;&#65533;&#65533;<&#65533;&#65533;&#65533;OO]"&#65533;Q&e&#65533;}Nu'&#65533;&#65533;%&#65533;0&#65533;N&#65533;T&#65533;T0Oe&#65533;T'"&#65533;!&#65533;QU&#65533;&#65533;Y&#65533;"T&#456;&#65533;U&#65533;&#65533;&#65533;&#65533;&#65533;b&#65533;&#65533;&#65533;(*&#65533;&#65533;&#1357;&#65533;&#1560;&#1357;@&#65533;x&#9181;&#65533;&#65533;&#65533;1&#65533;&#65533;8
2i1&#65533;d&#65533;v!&#65533;&#65533;Te&#65533;T:&#65533;V3F&#65533;%f&#65533;4&#1252;&#65533;`&#65533;&#65533;&#65533;&#65533;&#65533;3&#65533;&#65533;b&#65533;"&&#65533;&#548;&#65533;&#667;&#65533;pY&#65533;*&#484;&#65533;&#65533;&#65533;tf&#65533;&#1629;&#65533;-&#65533;&#65533;&#65533;&#65533;q&#34568;&#65533;6Zl&#65533;&#65533;&#65533;d&#65533;&#65533;&#65533;,&#65533;!7&#65533;q&#65533;&#65533;&#65533;&#65533;3&#65533;l&#65533;&#65533;3&#65533;%&#65533;
&#65533;&#65533;j&#65533;&#65533;fF&#65533;&#65533;&#65533;&#65533;&&#65533;*&#65533;&#65533;&#65533;*k&#65533;&#65533;ej&#46905;QS&#65533;&#65533;&#65533;&#65533;:&#65533;3&#65533;&#65533;&#1711;&#65533;&#65533;V&#65533;&#65533;&#65533;&#65533;&#65533;q&#429;B&#65533;3&#65533;2WMt&#65533;b&#65533;&#65533;,&#65533;&#65533;&#65533;w&#1456;^x&#1036;&#65533;&#65533;Dz-&#65533;g&#65533;&#65533;&#65533;Y&#65533;'&#59044;KJ&#65533;&#65533;4&#65533;&#65533;)]xI&#65533;&#65533; s	&#65533;&#65533;{a'&#65533;,&#65533;&#65533;&#65533;&#65533;&#65533;Rx0&#65533;
&#65533;&#65533;a&#65533;J&#65533;h&#65533;&#65533;R&#65533;&#65533;`SS"Tf&#65533;&#65533;&#65533;y8&#65533;
$(D&#65533;
N&#785;&#65533;&#65533;a&#65533;,&#65533;Y3&#65533;&#65533;WI&#65533;&#65533;dVF&#65533;&#65533;&#65533;j&#65533;&#65533;&#65533;&#65533;>&#65533;&#356;^iY9X&#65533;I&#65533;&#22808;{&#65533;&#29895;&#65533;9
`x&#65533;&#65533;]s6&5&#65533;W36&#65533;&#65533;&#65533;^]&#65533;&#65533;&#65533;&#65533;9&#65533;gv&#65533;v&#65533;h&#65533;M&#65533;&#65533;*&#65533;&#65533;&#65533;(&#65533;z&#65533;&#65533;&#65533;&#65533;&#65533;5c&#65533;&#1834;&#65533;)k&#65533;&#65533;&#65533;j&#5722;6,&#65533;&#65533;nkl&#65533;&#65533;Z&#51658;K&#65533;&#65533;&#12058;&#65533;x&#65533;&#65533;2&#65533;&#65533;>&#65533;t&#65533;@Gz5&#65533;&#65533;&#884;&#65533;w&#65533;&#65533;w&#1092;'y&#65533;&#65533;@z&#65533;&#65533;"&#65105;&#65533;KK&#65533;&#65533;{/&#65533;&#65533;&#65533;o~&#65533;&#65533;T&#65533;I&#1940;&#65533;&#65533;&#65533;&#65533;&#65533;=&#65533;&#65533;&#65533;CY&#65533;=R&#65533;g&#65533;&#65533;&#65533;cX"ORy&#65533;&#65533;&#65533;Beb'r&#65533;&#65533;00&#65533;&#65533;o&#65533;&#65533;L&#1024;&#65533;&#65533;2&#65533;b&#65533;XT&#65533;&#65533;!&#65533;JcA&#65533;&#65533;&#65533;'		&#65533;y&#65533;&#1036;v%&#65533;H.Vr&#65533;&#1196;&#65533;&#65533;p&#65533;jG&#65533;&#65533;3&#65533;&#65533;fjxj&#65533;&#65533;&#65533;50&#65533;)3&#65533;&#65533;&#65533;&#65533;&#65533;v&/&#65533;f2|M&#65533;&#65533;T(D&#65533;&#65533;q&#65533;7&#65533;lU&#65533;&#1512;JU{k&#65533;dbu&#65533;R!Jp&#65533;&#65533;T&#65533;&#346;&#345;F&#65533;&#65533;;&#65533;f&#65533;&#65533;]Gs&#65533;&#65533;U&#65533;zF&#65533;&#65533;
9&#65533;IN&#65533;&#65533;%-&#1105;&#65533;&#65533;&#65533;&#65533;u&#65533;&#65533;-n&#65533;<&#65533;&#65533;x&#65533;p&#65533;&#65533;&#65533;&#65533;&#65533;&#65533;Nr<&#65533;&#65533;da/&#1093;NX2<&#65533;&#65533;+@&#65533;&#65533;J$)&#65533;wEHzS&#65533;$v1IH)$&#1088;*4&#65533;&#65533;(&#65533;&#65533;&#65533;F@&#65533;&#65533;A&#65533;k&#65533;&#65533;G&#65533;Z&#65533;r&#65533;
&#65533;@$&#65533;&#65533;fi&#65533;&#65533;W&#65533;#&#65533;&#65533;-l&#65533;&#906;&#65533;&#65533;)&#65533;&#65533;|&#65533;`^&#65533;&#65533;(h_&#65533;&#65533;&#1202;&#65533;&#65533;&#65533;&#579;{&#65533;bZ(&&#65533;&#265;1~&#41754;&#65533;f&#65533;&#65533;&#65533;0xJ&#65533;&#65533;&#65533;(&#65533;&#65533;In&#65533;&#65533;&#65533;d:&#65533;6Ny&#65533;&#65533;&#65533;t&#65533;&#65533;&#65533;&#440;&#65533;]&#65533;rW&#65533;&#65533;&#65533;&#65533;)K9cq^&#65533;UksFZ&#65533;&#65533;S&#65533;&#65533;&#65533;.&#65533;&#65533;_&#65533;br&#65533;`r&#65533;&#65533;&#65533;E&#65533;9r&#65533;&#65533;5&#65533;c&#65533;&#65533;&#65533;&#65533;;&#65533;	&#65533;&#65533; &#65533;u&#65533;*IL&#65533;&#65533;u&#65533;&#65533;%&#65533;&#65533;	'
&#65533;K&#1956;_&#65533;&#65533;&#65533;&#65533;&#65533;&#1533;&#65533;A&#65533;&#65533;&#65533;&#65533;&#65533;0P.&#65533;)C&#65533;X&#356;&#65533; &#65533;&#65533;)&#65533;lJ&#65533;&#65533;&#65533;&#65533;&#65533;&#65533;h&#65533;.&#65533;&#65533;9 SfGK&#65533;&#1558;&#65533;LIm&#65533;&#1620;~&#65533;L&#65533;0h@k&#65533;_,&#65533;M&#65533;@mJK,`&#65533;&#65533;+-&#65533;&#65533;yR!&#65533;k&#220;&#65533;L&#65533;r:&#65533;&#65533;5&#65533;&#65533;il]&#65533;[f.&#65533;7&#65533;04&#65533;&#65533;f&#65533;&#65533;7U&#65533;&#65533;Q&#65533;&#65533;&#65533;bl#&#65533;C&#65533;Mq7k&#65533;&#65533;&#65533;J5&#65533;&#65533;&#65533;&#65533;&#65533;M&#65533;o}&#65533;&#65533;@TrM.&#65533;&#65533;&#65533;g}&#65533;so&#65533;F,&#65533;s&#65533;UX&#65533;;&#65533;q]w&#65533;&#65533;t&#65533;\&#65533;&#65533;&#65533;"&#65533;&#65533;&#65533;"&#65533;&#65533;d&#65533;!c&#65533;&#65533;&#65533;&#65533;G@*	&#65533;&#65533;I&#65533;&#65533;&#65533;L%T&#65533;&#65533;0=&#65533;@&#65533;x&#65533;.&#65533;&#65533;&#65533;(D&#65533;D0VM&#65533;Jw% &#65533;&#65533;&#65533;J&#65533;
O  N8&#65533;&#65533;&#65533;ta:&#65533;H|&#65533;&#1614;<&#65533;#cV&#65533;}3-&#65533;i&#65533;&#65533;i&#65533;&#65533;&#65533;&#65533;&#65533;%&&&#65533;l
&#65533;]&#65533;&#65533;&#65533;7&#65533;&#65533;k3-&#65533;X&#65533;Y"&#65533;1\&#65533;&#65533;k&#65533;9&#65533;@	&#65533;P&#65533;sr&#65533;&#65533;&#65533;O+V&#65533;R+&#65533;mI#8 
&#65533;&#65533;&#65533;&#65533;&#65533;&#65533;lP&#65533;&#65533;&#65533;S&#65533;3&#65533;&#65533;:'&#65533;&#65533;&#65533;Fo_&#65533;o&#65533;&#65533;9&#65533;'9&#65533;r&#65533;&#65533;&#65533;%G&#65533;@&#250;&#1325;cwbw]&#65533;^#&#65533; {&#65533;E&#65533;&#65533;&#65533;dx&#65533;W"&#65533;.}&#65533;&#65533;&#65533;5I!s&#65533;&#65533;9&#65533;A&#65533;&#65533;P&#65533;&#65533; &#65533;x'&#65533;
0@&#445;&#65533;&&#363;&#65533;&#65533;&#65533;WWIVT&#65533;&#1463;f  &#65533;@&#65533;&#65533;&#65533;92f]&#65533;W&#65533;&#65533;L&#65533;&#65533;4&#65533;&#65533;,0&#65533;u&#65533;&#65533;s&#65533;&#65533;&#65533;&#65533;LK&#65533;&#65533;&#65533;&#65533;VB&#65533;&#65533;PK&#65533;)'&#65533;%&#65533;q&#65533;&#65533;07&#65533;<&#65533;6n&#65533;&#65533;&#65533;4&#65533;&#1171;&#65533;T&#65533;&#1017;!o&#65533;-h>S&#65533;&#65533;&#65533;]9P&#65533;&#1128;&#65533;y&#219;&#65533;p&#65533;&#65533;&#65533;2&#65533;i,]mtX!&#65533;3&#65533;&#65533;,:&#65533;L&#65533;t&#1466;&#65533;w&#65533;&#65533;:&#65533;&#65533;.v&#65533;1&#65533;&#65533;&#65533;JB&#65533;&#996;&#65533;&#65533;i&#65533;&#65533;\&#65533;i&#65533;5&#65533;&#65533;&#65533;&#65533;}&#65533;s_&#65533;&#34019;&#1807;$&#65533;&#65533;&#65533;VeA&#65533;&#65533;'&#65533;*&#65533;&#65533;G%&#65533;&#65533; &#65533;&#65533;[&#65533;$&#65533;&#65533;&#65533;:&#65533;&#65533;EEQb&#65533;&#65533;&#65533;j@O3&#65533;S&#1689;4&#65533;>&#65533;&#65533;&#65533;l&#65533;=&#65533;&#65533;&#65533;&#65533;j	I>&#65533;Zc&#65533;$B&#65533;&#65533;X&#65533;&#65533;&#65533;=&#65533;nr&#65533;&#65533;&#65533;&#609;m`&#65533;y&#65533;&#65533;C&#65533;&#65533;I&#65533;*&#1934;&#65533;5&#65533;#E?p&#65533;&#65533;&#65533;&#65533;U&#65533;o&#65533;Q&#65533;'sg&#65533;&#1373;&#65533;3&#65533;&#65533;&#65533;9&#833;tWZ-@wk&#65533;&#1432;]&#65533;&#65533;&#65533;&#65533;&#65533;4w&#65533;6&#65533;.&#1955;&#65533;F&#65533;&#65533;x,&#65533;L&#33107;&#65533;&#65533;&#65533;
&#713;#&#65533;wE&#65533;_&#65533;&#65533;&#65533;&#65533;@&#65533;U&#65533;{`E&#682;&#65533;&#65533;j9&#65533;Br&#65533;&#65533;:&#65533;Y:&#65533;&#65533;i&#869;[&#65533;&#65533;W!&#65533;&#65533;&#65533;&#65533;Z&#65533;&#65533;&&#65533;&#65533;ny&#65533;&#65533;&#65533;&#65533;&#65533;iS&#65533;&#65533;ica&#65533;&#65533;&#65533;5x6)&#65533;Xc&#65533;&#65533;d&#65533;"7HZ&#65533;&#65533;'q&#65533;&#65533;&#65533;C&#65533;&#65533;>&#65533;7ED&#65533;scx&#65533;&#65533;7iv7 &#65533;+IdE&#65533;e*&#65533;*&#65533;&#65533;*/X,`&#65533;,3&#65533;8a6'Uv&#65533;2,&#65533;&#65533;+&#65533;&#65533;j&#65533;\nG&#65533;A-+&#65533;&#1842;-&#1781;&#65533;&#65533;2&#65533;&#65533;,&#65533;;DT&#65533;&#65533;r*Q&#65533;&#65533;uH+&#65533;<&#65533;&#65533;i5&#65533;&#65533;T_&#65533;V`&#65533;J&#65533;0&#65533;`QjWu>&#65533;StT&#65533;J&#65533;C`~&#36295;&#65533;taN&#65533;ahQuxuL&#65533;&#65533;a&#65533;&#65533;$&#65533;x&#65533;3N&#65533;a/&#65533;b=&#65533;&#65533;&#65533;&#65533;4c5c&#65533;mSCc&#65533;Yvb(&#65533;&#65533;M&#65533;&#1097;&#65533;&#65533;6&#65533;Od&#193;&#65533;(&#65533;&#65533;d&#65533;&#65533;[&#65533;%&#65533;&#65533;&#65533;&#65533;D-(&#65533;&#65533;(MR&#65533;78&#65533;&#65533;*(&#65533;Q&#65533;7\EiVg&#65533;&#65533;y&#65533; Q&#65533;cQ&#65533;"+&#674;&#785;g&#65533;-|&#65533;:&#65533;a&#65533;&#65533;:&#65533;&#65533;-&#65533;F{&#65533;;&#65533;&#65533;&#65533;&#65533;=&#65533;&#65533;&#163;|&#65533;&#65533;\=&#65533;&#65533;<0&#65533;5}&#65533;&#65533;&#65533;&#65533;&#65533;#=&#65533;J&#65533;30&#65533;st`%&#65533;Jgk|x&#65533;g&#65533;k&#65533;W&#65533;7&#65533;Kv&#65533;&#65533;C&#65533;L{&#65533;@{&#65533;&#65533;4A$X&#65533;&#65533;i&#65533;$)&#65533;&#65533;v:&#65533;X&#65533;&&#65533;M&#65533;&#65533;c&#65533;ECu&#65533;6,&#65533;5&#65533;&#65533;O&#65533;&#65533;7/&#65533;P&#65533;n:&#65533;C&#65533;E&#65533;hD&#65533;&#65533;&#65533;&#65533;Zid*&#65533;&#65533;)&#65533;w&#65533;&#65533;&#1356;&#65533;&#65533;&#65533;&#65533;&#65533;E&#65533;&#204;up&#65533;a+V))&#65533;C&#65533;2z&#65533;9&#65533;G&#65533;h&#1617;]/&#65533;:&#65533;0{&#65533;@&#65533;b&#65533;^I&#65533;1&#65533;&#65533;&#65533;.&#375;&#65533;&#65533;^&#65533;&#1294;&#65533;&#65533;_c&#65533;_J&#65533;i&#65533;T1&#65533;">M&#65533; b&#65533;IC"&#65533;&#65533;J &#65533; 9&#65533;&#65533;d X3e4&#65533;$l7W~5)&%&#65533;&#65533;I%9%&#65533;XWrc&#65533;&#65533;4)YX((?n[#'&#65533;&#65533;Y_&#65533;&&#65533;&#65533;Y&#65533;&#65533;&#65533;&#65533;O&#65533;wO&#65533;CE&#65533;&#65533;&#65533;&#65533;DA&#65533;x&#65533;&#65533;Z&#65533;2&#65533;
&#65533;D&#65533;y;xf&#65533;A+Q&#65533;&#65533;&#65533;8&#65533;&#65533;Q&#65533;Q&#65533;r9A&#65533;&#65533;-&#65533;&#65533;&#65533;1-&#65533;&#65533;
&#65533;&#65533;2;&#65533;%&#65533;&#65533;]&#65533;s&#65533;&#65533;&#65533;H&#65533;5&#65533;&#65533;&#65533;)g^0&#65533;S&#65533;&#65533;S& H=3=8&#65533;I;&#65533;H&#65533;y0&#65533;c&#65533;&#65533;"Ew&#65533;&#65533;y>R&#65533;t&#65533;C&#65533;&#65533;V&#65533;	D2W`&#65533;<&#65533;3I&#65533;L&#65533;u#V&#65533;&#65533;l$%&#65533;&#65533;J&#65533;V&#65533;%&#65533;!%P&#65533;%&#65533;tw9CjSwA&#65533;d&#65533;&#65533;&#65533;al2O&#65533;&&#65533;&#65533;n5&#65533;&#65533;&#65533;&#65533;&#65533;F*&#65533;[&#65533;&#65533;E&#65533;e8&#65533;(+&#65533;&#65533;
E7l&#65533;&#65533;\t\&#65533;&#1172;&#65533;s&#65533;2&#65533;E7&#65533;xg&#65533;&#65533;7])%&#65533;s&#65533;&#1953;&#65533;&#65533;&#65533;G&#65533;&#65533;8U/&#65533;6/&#65533;&#65533;&#65533;.qY<c(&#65533;&#65533;^&#65533;_&#65533;&#65533;&#65533;&#65533;&#65533;&#65533;C!&#65533;&#65533;s&#65533;&#65533;j&#65533;&#65533;H&#65533;T&#65533;}&#65533;$V&#65533;)1&#65533;&#65533;tz&#65533;&#65533;:&#65533;VGBbf$CSL&#65533;&#65533;~&#65533;&#65533;3)FX&#65533;AD&#65533;e%x&#65533;%&#65533;&#65533;&#65533;&&#65533;5f&#1178;p6'i6?&#65533;&#65533;Q&#65533;&#65533;t&#65533;B&#65533;&#65533;h&#65533;d9e&#65533;&#65533;CPv&#65533;&#65533;&#65533;&#65533;c&#65533;&#65533;&#65533;8&#65533;&#65533;&#65533; 8\V(&#65533;\8(&#65533;&#65533;Qny&#65533;&#65533;&#65533;zy&#65533;p&#65533;&#65533;rjz&#65533;7:&#65533;G-&#65533;&#65533;&#65533;&#452;&#65533;&#65533;&#65533;s&#65533;zS'&#65533;&#65533;&#65533;r&#65533;$&#65533;<&#65533;&#65533;&&#65533;T&#65533;&#65533;<	&#65533;&#65533;-&#471;&#65533;I:&#65533;!n&#65533; g&#65533;}&#65533;j&#65533;U"r`_5 &#1057;&#65533;&#65533;&#65533;&#65533;?&#65533;)&#65533;&#65533;&#372;WA&#65533;&#65533;%fu)j&#65533;&#65533;&#65533;6&#65533;34Mv&#65533;3&#65533;DmeB&#65533;BcXS&#65533;&#65533;&#65533;X&#65533;&#65533;'&#65533;&#65533;&#65533;6TZ&#65533;&#65533;)H&#65533;n&#65533;w&#65533;&#65533;&#1418;Q&#651;&#65533;&#65533;7s[&#65533;&#65533;eE&#65533;
&#339;&#65533;&#65533;d;&#65533;O0x&#65533;i&#65533;8j&#742;JI&#65533;t&#65533;pp&#65533;+&#65533;&#65533;f&#65533;"q]&#65533;R&#65533;&#65533;:&#65533;&#65533;&#65533;B;&#65533;&#65533;G&#65533;&#65533;&#65533;&#65533;h&#65533;t&#65533;&#65533;|&#65533;i&#65533;4T&#65533;ss&#65533;&#65533;/}&#65533;0&#1111;I&#65533;V?>J&#65533;&#65533;&#65533;&#65533;&#65533;&&#65533;Q&#65533;)[&#65533;&#65533;# &#65533;&#65533;tU@E"&#65533;&#65533;&#65533;W&#65533;&#65533;&#65533;-&#65533;W0
&#65533;/&F&#65533;X\Sv&#65533;&#65533;v&#65533;'6&#65533;m&#65533;&#65533;&#65533;y&#65533;vas&#65533;&#65533;&#65533;YM&#65533;&#65533;J&#65533;n}&#65533;&#65533;&#65533;&#65533;D&#65533;&#65533;&#65533;7W&#65533;D&#65533;&#65533;e&#65533;z*FD&#65533;&#65533;\&#65533;&#65533;&#65533;(y&#65533;&#65533;P&#65533;7&#65533;&#1337;&#65533;&#65533;&#65533;F&#65533;&#65533;g&#65533;I&#1169;&#65533;c9G&#65533;&#65533;&#65533;&#65533;-+S&#65533;^&#65533;&#65533;&#65533;&#65533;2H&#65533;H&#65533;&#65533;T&#65533;=&#65533;}&#65533;/&#65533;&#65533;0J&#65533;&#65533;j&#1239;&#65533;&#1799;&#65533;&#65533;Uzt&#65533;`v&#65533;$`&#65533;&#65533;[&#65533;&#65533;cQL&#65533;Lk&#65533;$JX&#65533;u&#65533;&#65533;9[&#65533;&#65533;$&c&#65533;&#65533;X&#65533;vM;&#65533;&#65533;&#1306;v&#65533;5+&#65533;N8OdB&#65533;&#65533;&#65533;'&#65533;6&#65533;&#65533;du&#65533;YVDB&#65533;*#*T&#65533;[&#65533;&#65533;x&#65533;&#65533;f^:&#65533;j&#65533;&#65533;&#65533;dh+90&#65533;f&#65533;(&#65533;	&#65533;&#35540;&#65533;B+&#65533;q*&#65533;&#65533;c:rT:G&#65533;]&#65533;&#65533;&#65533;&#65533;G&#65533;&#65533;{&#65533;&#65533;H&#65533;&#43128;&#65533;u&#65533;Y&#65533;H&#65533;&#65533;02&#65533;&#1143;TCE&#65533;&#65533;_&#65533;&#65533;&#65533;tBj"&#65533;&#65533;&#65533;&#65533;1&#65533;&#65533;UBL7&#65533;#l&#65533;yP&#677;<$FW&#65533;W{&#65533;@=XX&#65533;&#65533;&#65533;&#65533;&#65533;bE#&$B=&#65533;X=&#65533;&#65533;&#65533;Bu&#65533;N_&#65533;$&#65533;Y&#65533;:w4Oh&#65533;5|2Z&#65533;&#330;J*&#65533;Z&#65533;usohx&#65533;&#65533;&#65533;&#65533;f&#65533;&#65533;;7Myx&#65533;c&#65533;&#65533;k&#65533;x&#65533;&#65533;&#339;c9&#65533;&#65533;P&#65533;b,p\&#65533;&#65533;&#65533;R&#65533;G&#65533;[&#65533;&#65533;&#65533;&#65533;Xh&#1765;&#65533;&#65533;q&#65533;&#65533;Hp&#65533;&#65533;G^9&#65533;{&#808;&#65533;UT&#65533;&#65533;&#65533;&#65533;T&#65533;&#65533;rLU &#65533;&#65533;&#65533;}y&#65533;2&#65533;[&#607;&#1752;&#65533;&#65533;&#65533;&#65533;1&+&#674;&#65533;&#65533;&#65533;s&#65533; @&#65533;+ g&#65533;xE%&#65533;tl&#65533;&#65533;l&#65533;&#65533;&#65533;o&#65533;i%P&#65533;Mp&#65533;S&#65533;N&#65533;)&#65533;&#203;B>&#65533;d&#65533;;&#65533;&#65533;&#65533;5L&#65533;&#65533;8&#65533;y&#65533;&#65533;N&#65533;7&#65533;&#65533;7=4`&#779;Q&#821;&#65533;E[`&#65533;xv&#65533;Z&#1371;D&#65533;&#65533;\&#1431;W9&#65533;&#65533;)&#65533;&#614;o&#65533;&#65533;f&#65533;p&#65533;gi&#65533;&#65533;&#65533;&#65533;\&#65533;-&#65533;K:&#65533;a]&#65533;&#65533;&#65533;y&#65533;~z&#65533;P.RX^&#65533;&#65533;.&#65533;&#65533;&#65533;&#65533;&#744;&#65533;&#796104;*&#65533;r/&#65533;&#65533;/&#65533;&#65533;T&#65533;&#598;t&#65533;&#65533;`&#65533;&#65533;&#65533;=Y&#65533; &#65533;&#65533;&#225;$&#65533;&#1716;4?&#65533;a&#65533;&#65533;7&#65533;@'|1:X0&#65533;=&#65533;4&#65533;&#65533;A&#65533;v&#65533;&#65533;2&#65533;B<<&#65533;&#65533;&#65533;X0YX&#65533;j&#65533;F&#65533;&#65533;&#65533;*&#65533;&#65533;67	D&#65533;&#65533;&#65533;&#65533;&#65533;(&#65533;&#343;&#65533;C`&#65533;&#65533;Ot&#65533;&#65533;&#65533;h)&#65533;3&#65533;O&#65533;&#65533;&#65533;&#65533;E&#65533;&#65533;&#65533;eQ&#65533;S'&#65533;&#65533;F&#65533;&#65533;E2&#65533;#Uz&#65533;&#65533;&#753;&#65533;&#65533;R&#1426;&#65533;f&#580;z&#65533;&#65533;G&#65533;&#65533;&#65533;VXrs/&#65533;/&#65533;=s&#65533;&#65533;&#65533;&#65533;	: &#65533;T&#65533;&#65533;1O!`&#65533;j<0&#65533;I1U&#65533;>U&#65533;JO&#682;}&#65533;&#65533;V&#65533;#&#65533;?&#65533;&#65533;2b&#65533;7&#65533;j&#65533;8&#65533;A&#65533;4&#65533;&#65533;&#65533;&#65533;&#65533;-4N&#65533;&#282;&#65533;&#65533;&#310;&#65533;B&#65533;=NO&#65533;&#65533;&#65533;-&#65533;&#65533;G&#65533;p&#1253;\&#741;&#65533;&#65533;H9e&#65533;e&#65533;&#65533;&#65533;&#65533;&#65533;&#65533;k[&#65533;[&#65533;&#65533;X9g&#65533;&#65533;u&#65533;pr&#65533;Fp
&#65533;%5&#65533;G&#1298;:&#65533;&#65533;&#65533;v&#269;K&#65533;^&#65533;&#65533;&#65533;&#65533;U8i&#65533;&#65533;&#65533;&#64872;&#65533;m&#65533;&#65533;&#65533;n0}	_&#65533;&#65533;2&#65533;&#65533;&#65533;&#65533;&#65533;&#65533;&#65533;	&#65533;&#65533;&#54217;	2&#65533;7&#65533;&#65533;>y&#65533;&#65533;~?&#65533;&#65533;&#388;@'*4Xb~&#65533;@ H&#65533;I&#65533;WbB&#65533;&#65533;4'&#65533;Xvr&#65533;c&#65533;$+&#65533;5~&#65533;$&#65533;NN&#65533;N&#65533;&#65533;&#65533;Gv&#65533;Dn&#65533;&#65533;' &#65533;&#1995;ZN&#284;&#65533;*&#890;ee&#65533;&#65533;&#65533;c:R&#65533;&#65533;=9&#65533;&#65533;&#65533;+n&#65533;EE&#65533;m&#65533;&#65533;E&#65533;&#65533;&#65533;:&#65533;ER)&#1442;&#65533;&#65533;R&#1813;&#65533;&#1909;&#65533;&#65533;Bi$&#65533;&#65533;m^&#65533;&#65533;r&#880;~^&#743;&#65533;&#65533;&#65533;'&#65533;3&#65533;&#65533;JU&#65533;&#65533;1<a&#65533;&#65533;&#65533;\&#65533;1&#159;^&#65533;&#65533;c &#65533;Tl&#65533;A&#65533;V&#65533;&#65533;FX>3&#65533;&#65533;&#65533;m}&#65533;m)&#611;DkmB&#65533;@&#65533;&#65533;jb&#819;&#594;&#65533;&#65533;&#65533;&&#65533;&#65533;&#65533;Y~CP{cO&#65533;&#65533;Z&#65533;&#345;&#65533;D&#637;&#65533;&#65533;&#1864;&#65533;\*y&#65533;&#65533;fh&#65533;&#65533;|P&#65533;&#65533;8&#65533;&#65533;E5,&#65533;
R &#1355;x&#65533;&#65533;w&#65533;yk]&#65533;q&#65533;&#65533;&#65533;&#65533;r&#65533;!r&#65533;&#65533;;&#65533;&#65533;S&#65533;w&#65533;&#65533;6q<+W|q&#65533;i&#899;s@Q0&#65533;&#65533;&#65533;&#65533;&#65533;Tc&#65533;&#65533;}#&#65533;&#65533;&#65533;I!&#65533;}@AV&#65533;&#65533; unUb&#65533;"&#65533;&#65533;&#65533;$&#65533;&#65533;cg&#65533;H5&#65533;&#65533;z&#65533;b"n&#65533;N&#65533;'<&#65533;cd&#65533;&#65533;TY3&#65533;M&#65533;V&#65533;NnN&#65533;&#65533;&#65533;A&#65533;X&#65533;&#65533;wx&#65533;&#65533;&#65533;&#1883;&#65533;&#65533;|&#65533;Op&#65533;e&#65533;&#65533;Q&#65533;&#65533;ey&#65533;&#65533;&#65533;&#312;&#65533;u&#65533;&#65533;+&#65533;&#65533;@&#65533;&#65533;!&#65533;&#65533;"G&#65533;&#65533;:&#65533;&#65533;&#65533;&#65533;&#65533;&#65533;]&#65533;)&#65533;&#65533;&#65533;&#65533;&#65533;&#65533;&#65533;.&#65533;&#65533;.&#65533;&#65533;&#65533;&#65533;EU&#65533;&#65533;&#65533;&#65533;&#65533;&#65533;&#65533;&#65533;0&#65533;v&#65533;&#65533;&#65533;&#65533;&#65533;Yj&#65533;x&#65533; &#65533;&#65533;	$P&#65533; &#65533;A&#65533;@&#65533;D&#65533;P&#65533;B&#65533;'&#65533;3&#65533;&#65533;(&#65533;&#65533;(^D6&#65533;&#65533;&#65533;Q&#65533;FY&#65533;H&#65533;G&#65533;!-&#65533;&#65533;&#65533;&#65533;&#65533;f&#65533;&#65533;L2&#65533;*&#65533;&#65533;&#65533;yL5*&#65533;&#718;&#65533;^&#65533;&#65533;&#65533;&#1255;&#1047;/&#65533;&#65533;t&#65533;
Y&#932;>s&#65533;J&#65533;&#65533;&#65533;&#65533;T&#65533;ZB%&#65533;&#65533;h&#1389;P&#65533;V&#65533;J*&#65533;&#65533;&#65533;U&#65533;&#65533;&#65533;u*5&#65533;g&#65533;&&#65533;&#65533;5&#65533;T&#65533;&#65533;&#917;K&#65533;jR&#65533;o&#1518;M&#65533;6&#65533;^jUv&#65533;&#65533;.&#65533;&#65533;s&#65533;N&#65533;&#65533;&#65533;&#65533;&#65533;i|&#65533;&#65533;m&#65533;8&#65533;&#65533;&#65533;&#65533;&#65533;Q&#65533;&#65533;<&#65533;&#65533;3U&#1308;&#65533;uV&#65533;&#65533;3X&#1002;&#65533;&#65533;V&#65533;u,&#1515;&#65533;Y&#65533;&#65533;&#65533;&#65533;&#1778;&#65533;]&#65533;<&#1717;k&#65533;&#65533;`&#65533;&#65533;K&#665;[&#65533;&#65533;y&#65533;&#65533;&#65533;w-&#65533;&#65533;&#65533;&#65533;&#65533;]&#65533;u)&#65533;&#65533;&#65533;R'&#22316;&#65533;&#65533;&#65533;<&#65533;r`&#65533;&#65533;7&#65533;y&#65533;&#65533;&#65533;7O>&#65533;&#65533;N&#65533;&#65533;k&#65533;D?&#65533;l/@K&#65533;&#65533;o&#65533;&#65533;&#65533;AD&#65533;' h&#65533;B/&#272;&#65533;	 x&#65533;&#65533;N<&#65533;&#65533;&#65533;V&#65533;&#65533;RB&#65533;&#65533;"&#65533;F,&#65533;&#65533;&#65533;8&#65533;&#39379;F&#65533;(&#65533;&#65533;,RJ&#65533;&#65533;H9)&#65533;&#65533;&#65533;H&#65533;c&#65533;
&#65533;Qh&#65533;)&#65533;&#65533;&#65533;j&#535;&#65533;&#65533;jH&#65533;&#65533;*&#65533;&#65533;&#65533;j&#65533;I&#65533;&#65533;&#65533;+)&#65533;&#65533;&#65533;J&#65533;&#65533;&#65533;&#65533;&#65533;&#172;B&#65533;.&#65533;&#65533;L&#65533;&#65533;3&#65533;*l&#65533;&#718;&#65533;&#65533;&#65533;W8sFN&#65533;&#1436;&#65533;O&#65533;&#65533;&#65533;O&#65533;&#65533;
&#65533;&#65533;&#65533;&#65533;&#65533;
&#65533;&#65533;&#65533;&#65533;&#65533;2&#65533;.&#1386;I&#65533;jj&#65533;&#65533;&#65533;v&#65533;&#65533;&#65533;&#65533;<&#65533;&#65533;h&#65533;3&#65533;&#65533;k&#65533; &#65533;9KjQ&#65533;Vwy&#65533;:U&#65533;&#718;VZ&#65533;&#65533;O&#65533;\wf<&#65533;&#65533;&#65533;5&#65533;&#65533;&#65533;&#65533;&#65533;&#65533;&#65533;|&#54227;]&#65533;&#65533;&#65533;&#65533;&#65533;&#65533;/&#65533;&#1859;v@N"t&#65533;&#65533;&#65533;t&#1469;N &#65533; Cq&#65533;%w!&#65533;&#65533;WLI&#267;J<Q&#65533;&#65533;@z&#65533;G&#65533;rz&#65533;&#65533;&#65533;r&#65533;&#65533;F}&#65533;&#51749;&#65533;	&#65533;&#65533;&#65533;&#65533;&#65533;%&#65533;&#65533;&#65533;&#65533;%F&#65533;&#65533;&#65533;&#65533;&#65533;j&#65533;'.&#746;#c
K&#65533;&#65533;"&#65533;JC&#65533;:j&#65533;&#65533;&#65533;,&#65533;4&#65533;&#65533;TEL&#65533; kL38{&#65533;K&#65533;<&#65533;3P&#65533;&#65533;&#65533;3&#65533;C&#65533;&#65533;&#65533;&#65533;&#1052;&#65533;&#65533;&#65533;&#65533;s&#65533;.&#65533;Q&#65533;&#65533;5K]S%6&#65533;d{7&#65533;X&#65533;&#65533;&#65533;&#65533;B-58&#9267;d&#1392;&#65533;{&#65533;V&#65533;&#65533;UZ&#65533;o&#65533;&#65533;&#65533;&#65533;m&#65533;&#1555;&#65533;V_/Y&#65533;&#65533;&#65533;3&#65533;<&#65533;8)6Z&#65533;&#65533;C&#65533;&#65533;W&#65533;oo&#65533;M&#65533;iw|Zg&#65533;0&#65533;&#1798;&#181;<s&#65533;6&#65533;(&#65533;ZLW#&#65533;&#65533;&#65533;7&#65533;wI&#65533;E|=2&#65533;&#1878;&#65533;&#65533;&#65533;&#65533; j&#65533;&#65533;x&#65533;j(&#65533;6&#65533;&#65533;&#65533;&#65533;J&#65533;&#620;&#65533;&#65533;]d&#65533;&#65533;&#65533;&#65533;&#65533;JL&#65533;&#65533;&#994;&#65533;3&#65533;&#65533;&#65533;+6&#65533;&#65533;&#65533;L&#65533;&#65533;"&#65533;3&#65533;#&#65533;&#65533;&#65533;&#65533;&#65533;&#65533;&#631;*|:&#65533;&#65533;&#65533;&#1232;&#65533;&#819;f &#65533;&#65533;3&#65533;L&#65533;&#65533;&#65533;I&#65533;&#65533;%&#65533;gd&#65533;&#65533;3&#65533;1*&#65533;8$&#65533;&#65533;&#65533;#&#65533;&#65533;&#65533;U&#65533;&#65533;&#65533;vt&#65533;6^B&#65533;&#65533;&#65533;&#65533;&#65533;&#26871;&#65533;&#65533;&#65533;o&#65533;O{&#65533;&#65533;&#65533;&#65533;>&#65533;&#65533;&#65533;&#65533;u&#65533;yKY:P&#65533;7&#65533;'r$h&#65533;&#65533;"&#65533;P PAIF&#65533;9&#65533;&#65533;&#65533;& j]S&#1491;|&#65533;&#65533;IE&#65533;>"&#65533;&#65533;\&#65533;"?&#65533;	H&#65533;&#65533;&#65533;&#65533;&#65533;dwBB&#65533;P&#65533;&#65533;&#65533;l&#65533;J&#65533;&#65533;&#65533;&#65533;g%3&#65533;&#65533;z&#65533;&#65533;J&#874;G&#65533;&#65533;&#65533;&#65533;L&#65533;SZ&#65533;&#1572;1	jd&#65533;&#65533;&#65533;b&#65533;&#65533;zD&#65533;!	A&#65533;&#65533;|o[&#65533;&#65533;=&#65533;&#65533;E5&#65533;&#65533;&#65533;&#65533;&#65533;&#65533;&#65533;&#968;&#65533;'e&#65533;O&#65533;k&#65533;&#65533;Zrh&#65533;Y1&#28847;R&#65533;s*&#65533;*&#65533;K=&#65533;&#65533;&#65533;-&#65533;67&#65533;Y[&#65533;&#65533;&#65533;$8&#461;gY&#65533;&#65533;`&#65533;&#65533;9&#65533;&#65533;&#65533;af0&#65533;@!d&#65533;A5{&#65533; '&#65533;"&#65533;&#65533;D&#65533;ED&#65533;&#65533;&#65533;B\	&#65533;&#65533;&#65533;"&#65533;`Q&#65533; &#65533;IH&#65533;&#65533;&#65533;d&#65533;D[<R&#65533;&#312;&#65533;!&#65533;)&#65533;s&#65533;&#65533;&#65533;&#65533;&#65533;-&#65533;}:&#65533;JYzG&#65533;A&#65533;)d&#65533;&#65533;&#65533;
c&#65533;=&#65533;&#65533;dr&#65533;K&#65533;&C3&#65533;M&#401;&#65533;t&#65533;#=3&#65533;
&#65533;&#65533;*&#1312;&#65533;&#1032;&#65533;1&#65533;&#65533;&#65533;iV&#214;&#65533;MS&#1456;&#65533;&#65533;&#65533;&#65533;&#65533;7DU&#65533; +Y&#65533;g&#65533;&#65533;a&#65533;&#1766;&#65533;&#65533;&#65533;&#854;&#65533;lU&#1920;&#65533;Ba&#65533;&#65533;<&#65533;[&#65533;
&#65533;&#65533;&#65533;&#1136;[Z\&#65533;&#65533;&#65533;`&#65533;&#65533;RA&#23833;&#65533;	0&#65533;6&#65533;&#65533;Z3&#448;<PD&#65533;FD&#65533;DZT&#65533;&#65533;&#65533;h%K&#65533;I&#65533;&#65533;&#65533;&#65533;$(&#65533;"U&#65533;&#65533;R*R&#65533;&#65533;&#65533;4&#65533;&#65533;&#65533;&#65533;h&#65533;&#65533;&#65533;FR|&#973;s&#65533;C&#65533;&#65533;&#65533;&#65533;Kq&#65533;&#65533;&#65533;&#1113;u&#1295;&#65533;&#65533;&#65533;&#65533;4&#65533;&#65533;&#1316;&#65533;&#65533;&#65533;&#65533;,&#65533;&#65533;T1%-&#65533;i&#65533;&#65533;4&#1652;&#65533;5&#65533;&#65533;&#65533;'&#65533;0T&#1048;&#65533;&#65533;&#65533;T0VCM*&#65533;6&#65533;&#65533;&#17238;&#65533; &#65533;|&#65533;7&#65533;&#65533;&#65533;>&#666;&#65533;/&#65533;5&#65533;&#65533;]&#65533;p&#65533;	&#65533;%&#65533;km+&#65533;&#65533;&#65533;}&#65533; &#65533;&#711;p &#65533;j&#65533;&#693;&#65533;&#65533;&#65533;&#65533;H&#65533;&#65533;5%&#65533;QO&#65533;U/&#65533;v&#65533;E&#65533;0MF&#65533;&#65533;&#65533;DH&#65533;&#65533;>&#65533;&#65533;1&#65533;&#65533;.+'&#65533;&#65533;&#65533;V14)&#65533;e&#65533;S`<&#65533;&#65533;&#65533;rfM&#65533;&#65533;&#65533;g/#&#554;H&#65533;K.&#65533;&#65533;!y&#65533;&#65533;1&#65533;&#65533;;62K&#65533;<5y&#520;Z&#65533;!%S&#65533;:#&#65533;&#65533;&#65533;k0&#65533;&#65533;
Pk&#65533;N)O&#65533;@U2gVn&#65533;&#65533;w`&#65533;\&#65533;W&#65533;myt&#65533;&#65533;@&#65533;Xw&#65533;{&#65533;&#1389;&#65533;:&#65533;&#65533;Oy&#65533;L&#65533;&#65533;m&#65533;(&#65533;&#65533;&#65533;&#65533;&#65533;&#65533;ku&#65533;	j&#65533;&#65533;d&#65533;&#65533;k&#65533;5&#65533;&#65533;K&#65533;&#65533;&#65533;&#65533;$2i&#65533;&#65533;<}&#65533;&#65533;&#65533;&#65533;&#65533;$&#65533;	=&#65533;E&#65533;!&#65533;&#65533;^RTX&#65533;I&#65533;&#65533;I	&#65533;&#65533;&#65533;&#270;'&#65533;&#65533;&#65533;+C&#65533;z&#65533;@/d}&#65533;&#65533;^d&#65533;&#65533; &#65533;&#65533;G&#65533;^&#65533;&#65533;&#65533;&#65533;&#65533;&#65533;/&#65533;&#65533;&#65533;dr&#1470;&#65533;)&#65533;&#65533;&#65533;&#65533;&#65533;g&#65533;&#65533;0&#65533;&#521;&#550;MpMsK&#65533;&#65533;"&#65533;&#65533;&#65533;mb&#65533;&#65533;Tk&#65533;e&#65533;zz&#65533;&#65533;t&#65533;&#65533;cs%Riu]&#65533;|&#65533;&#65533;&#65533;&#65533;&#65533;&#65533;]&#65533;&#65533;&#65533;&#65533;&#65533;	&#65533;%&#65533;d&#65533;?&#65533;e&#65533;2&#65533;&#65533;c&#65533;oamP&#65533;&#65533;	jsh&#65533;5%WL[&#65533;&#65533;&#65533;,gH&#65533;!&#65533;&#65533;#{]&#65533;&#65533;r&#65533;#}&#65533;&#65533;&#65533;&#65533;&#65533;`e]&#65533;TK&#65533;_&#65533;&#65533;R&#65533;&#65533;&#65533;&#65533;&#65533;.*Ihf&#65533;'c.1l&#65533;YS&#65533;&#65533;7j&#65533;e0&#915;&#65533;&#65533;&#65533;r=&#65533;&#65533;}fc&#65533;-&#65533;&#65533;\&#531;&#65533;O&#65533;Tg&#65533;2&#65533;&#65533;&#65533;Pu2M&#65533;J&#65533;&#65533;&#1380;&#65533;&#65533;T&#1266;r9&#65533;eP8&#65533;&#65533;&#65533;RUT&#65533;<&#65533;&#65533;&#65533;E&#65533;_Y+&#65533;&#65533;&#65533;&#65533;&#65533;i&#65533;sy7&#65533;b>&#65533;&#65533;{&#65533;_e&#65533;&#65533;&#65533;q&#65533;j&#65533;WVEg&#65533;[,'&#65533;&#65533; &#65533;&#65533;1&#65533;@&#65533;p &#65533;&#65533;&#65533;@]E7&#65533;&#65533;&#65533;&#65533;D0?&#65533;:-&#65533;&#65533;dv#iI&#65533;i"&#65533;&#65533;n&#65533;`&#65533;]&#65533;F&#1606;q&#65533;Ih&#65533;Q&#65533;&#65533;&#65533;<&#65533;'y&#65533;&#65533;&#65533;&#485;&#65533;&#65533;f^a&#65533;&#65533;	e3&#65533;&#65533;ido&#65533;(&#65533;yFR&#65533;&#65533;&#65533;g)=&#65533;&#65533;)&&#65533;-r&#65533;&#65533;&#65533;7&#65533;a$&#65533;&#65533;&#1440;&#1720;&#65533;&#65533;7&#27290;&#65533;&#65533;Q: V0%&#65533;&#65533;&#65533;<Ya&#65533;4&#65533;&#65533;&#65533; &#65533;&#65533;&#65533;&#65533;&#65533;&#65533;&#65533; &#65533;&#65533;&#65533;&#65533;cy&#65533;4&#65533;d&#65533;&#65533;#!@s!h*F4&#65533;r&&#65533;&&#65533;i  Bh&#65533;&#65533;K9(B#t&#65533;&#1995;&#65533; B	'x &#65533;&#65533;*&#65533;&#65533;&#65533;&#4628;&#65533;+P;&#65533;&#65533;&#599;&#65533;&#15389;&#65533;'x*5~,&#65533;A&#65533;&#65533;&#65533;&#65533;&#42054;&#65533;&#65533;C#A&#65533;4&#65533;:&#65533;&#65533;&#65533;&#65533;&#1338;&#65533;K&#65533;&#65533;0)&#65533;&#65533;b&#65533;C&#65533;=&#1299;d&#65533;&#65533;=Y&#65533;!2@&#65533;&#65533;G&#65533;/9&#65533;HQKI+%-&#65533;LQ.|# k&#65533;&#65533;}+&#65533;P<WqY&#65533; &#65533;;&#65533;&#65533;	J&#65533; &#65533;c3&#65533;&#65533;h8&#65533;&#65533;A&#65533;(&#65533;&#65533;q&#65533;^z&#65533;&#65533;&#65533;8m&#65533;o&#65533;bb&#65533;DS&#540;	XB"D&#65533;	8&#65533;&#65533;F"&#65533;='&#65533;&#65533;*d&#65533;&#65533;[&#65533;kj 0   &#65533;a&#65533;&#65533;&#65533;&#65533;&#65533;&#65533;,&#65533;	&#65533;H&#65533;&#65533;&#65533;	'&#65533;.&#65533;&#65533;6&#65533;5'&#65533;&#65533;&#65533;&#65533;&#65533;&#65533;&#65533;'&#65533;@&#65533;&#65533;&#65533;&#65533;&#65533;
C&#65533;_&#65533;&#65533;&#65533;&#65533;&#65533;&#65533;&#65533;&#65533;&#65533;C&#65533;&#65533;4ai&#65533;H&#65533;&#65533;&#536;?&#65533; &#65533;&#65533;Er&#65533;&#65533;3&#65533;&#65533;@I&#65533;&#65533;I&#65533;&#65533;&#65533;J2&#65533;I&#65533;D&#65533;&#1536;&#65533;&#65533;&#65533;&#65533;.3&#65533;&#65533;&#65533;1&#65533;.&#65533;&#65533;&#65533;<&#65533;&#65533;&#65533;:[&#65533;
z&#65533;&#65533;X&#65533;
&#65533;&#65533;&#65533;a&#65533;J&&#65533;&#65533;/d&#1110;&#65533;c&#65533;{&#65533;&#65533;J&#65533;/&#65533;I&#65533;m4&#65533; K@ o  &#2117;@&#65533;&#65533;&#65533;&#65533;j&#65533;&#15609;Q,0&#65533;	}&#65533;&#65533;&#65533;"&#458;G&#65533;?&#65533;&#65533;3&#65533;&#65533;&#65533;K&#65533;&#586;&#65533;P&#65533;&#65533;&#65533;C&#65533;&#65533;&#65533;6"&#65533;&#65533;&#65533;&#819;xH&#65533;$&#65533;&#65533;&#65533;7&#65533;&#65533;&#65533;L&#65533;J&#65533;&#65533;&#65533;;&#65533;{&#65533;&#65533;&#65533;D&#65533;&#65533;&#65533;&#65533;&#65533;k&#65533;&#664;&#65533;&#65533;&#65533;2u&#65533;,&#65533;&#65533;g&#65533;&#65533;&#65533;&#65533;&#65533;Mk&#567;R&#65533;S*U&#65533;&#65533;&#65533;j&#65533;&#65533;$&#65533;&#65533;&#65533;&#54949;&#65533; &#65533;&#65533; 8cAaQ&#65533;&#65533;&#65533;|&#65533;&#65533;Bh&#65533;&#65533;#4&#65533;S=&#65533;&#65533; &#65533;m<&#755;l&#65533;&#65533;&#65533;&#65533; p&#65533;&#65533;&#65533;&#65533;h&#65533;V&#65533;&#65533;{&#65533;&#65533;&#65533;&#65533;s&#65533;&#65533;&#65533;&#65533;G&#65533;8Z&#65533;&#65533;0&#65533;&#65533; &#65533;&#65533;IH&#65533;&#65533;4!?]UP.&#65533;j3&#65533;I&#65533;&#65533;&#65533;&#65533;!;&#65533;&#65533;&#65533;&#65533;&#65533;A&#1682;ls&#65533;G&#1334;&#65533;&#41736;b&#65533;Up&#65533;&#65533;&#65533;P&#65533;&#1200;&#65533;&#65533;r&#65533;w&#65533;&#65533;&#65533;O&#65533;&#65533;&#65533;QI&#65533;S&#65533;H&#65533; Y23&#65533;8&#65533;ZN&#65533; &#65533;8C&#65533;%&#65533;%&#65533;&#65533;.&#65533;J&#65533;&#65533;&#65533;&#65533;&#65533;&#65533;l&#65533;&#283;&#65533;&#65533;8lY&#65533;4g&#65533;kyhK&#65533;!&#65533;&#65533;&#65533;&#65533;&#65533;DOA&#65533;y&#65533;&#146;&#65533;&#65533;&#65533;&#65533;(&#65533;	)&#65533;Q&#65533;&#65533;&#65533;{&#65533;	&#65533;&#65533;S&#65533;&#1629;&#65533;&#65533;&#65533;&#65533;&#65533;&#65533;Y&#65533;&#65533;&#600;&#65533;]&#65533;1ak&#65533;0-&#65533;&#65533;@QC&#65533;&#65533;&#65533;&#65533;&#65533;Id;ok2&#65533;|&#65533;%$&#65533;zDBiq[&#65533;&#65533;&#65533;&#6834;I&#65533;$y&#65533;L&#65533;&#65533;70&#65533;7S&#65533;.(&#65533;&#65533;&#65533;&#65533;P&#65533;
&#65533;&#65533;&#65533;&#65533;&#65533;&#1462;1&#65533;&#65533;9&#65533;>&#65533;8&#65533;&#65533;Rb&#65533;c2&#65533;dlI4&#65533;&#65533;A9Hq&#65533;Fq)S3&#65533;&#65533;4&#336;&#65533;&#1412;0&#65533;H&#65533;PS&#65533;&#65533;&#65533;&#65533;&#1609;&#65533;&#65533;&#65533;TW&#65533;&#65533;&#65533;$&#65533;&#65533;C&#841;&#65533;&#65533;&#65533;{5H&#65533;J(&#65533;)&#65533;&#65533;&#65533;&#65533;&#65533;C?lk&#65533;&#1035;="&#65533;&#65533;&#65533;&#1340;&#65533;&#65533;&#65533;(&#65533;&#65533;&#1810;	e&#65533;+MF&#65533;"&#729;I&#65533;&#65533;b$p&#65533;;&#65533;p&#65533;&#1088;&#65533;u&#65533;w&#65533;&#65533;x&#65533;&#65533;&#65533;&#65533;&#65533;&#65533;&#65533;Z-E&#65533;&#65533;S	&#65533;+&#65533;&#65533;3&#238;Y\&#65533;`&#65533;E&#65533;:&#65533;I&#65533;&#65533;&#1317;&#65533;8&#65533;&#65533;&#65533; &&#65533;l&#65533;@&#65533;&#65533;&#65533;[&&#65533;&#65533;Jl+&#65533;&#65533;$ &#65533;j2Kp&#65533;FqUSH&#65533;&#65533;&#142;P&#65533;%2&#65533;&#65533;&#65533;"a5&#65533;&#65533;"&#65533;&#65533;0j'&#65533;)[
&#65533;&#65533;&#65533;&#65533;&#65533;
&#65533;&#65533;&#65533;DuP()P@&#1816;&#1026;&#65533;@aH&#65533;H&#65533;&#65533;Q&#65533;=&#65533;&#65533;&#65533;&#65533;&#65533;2A6&#65533;&#65533;&#65533;\&#65533;&#65533;#<&#65533;B&#65533;6&#65533;&#1709;@&#65533;,&#65533;HI&#65533;&#1280;&#65533;u&#65533;&#65533;<&#65533;&#1712;)&#65533;&#65533;&#65533;&#65533;M&#65533;&#65533;&#65533;&#65533;"@X&#65533;&#65533;!*&#65533;&#65533; &#65533;8&#65533;&#65533;Ua&#65533;&#65533;&#65533;&#65533;N\&#65533;_&#65533;&#65533;&#65533;&#65533;3&#65533;fE&#65533;&#65533;M&#65533;d&#65533;/&#65533;&#65533;m&h&#65533;&#65533;9S(W&#65533;&#65533;V&#65533;u&#65533;[6&#65533;&1 7=&#65533;s&#65533;	&#65533;u&#65533;v&#65533;Gy&#65533;}&#65533;>&#65533;l&#65533;&#65533;[]&#65533;/&#65533;&#65533;&#65533;&#65533;
&#65533;qL&#65533;&#1225;$&#65533;&#65533;&#65533;}&#65533;e6=$6&#65533;&#65533;c&#65533;&#65533;
&#65533;&#65533;&#700;L&#65533;&#65533;&#65533;;&#65533;1:&#65533;&#65533;F4I&#65533;&#65533;&#65533;&#65533;R&#65533;t&#65533;`>&#65533;&#65533;&#65533;&#870;&#65533;&#65533;&#1288;&#65533;,&#65533;&#1904;&#1800;&#65533;R3&#65533;&#65533;7&#65533;VQ&#65533;x&#65533;&#65533;&#65533;SN&#65533;]&#65533;&#65533;&#725;>&#65533;&#65533;<6!&#65533;y/&#65533;&#65533;Zc&#65533;Vb&#65533;&#65533;&#65533; &#65533;FLC &#65533;]B4&#65533;o&#65533;^s&#65533;&#65533;&#65533;%*&#65533;&#65533;

*j_&#65533;
1&#65533;&#65533;07l&#65533;!1&#65533;&#65533;&#65533;r&#773;2&#65533;&#65533;+1X8&#65533;&#65533;H?&#1194;H&#65533;&#65533;&#65533;&#65533;X&#65533;&#65533;&#65533;&#65533;&#65533;&#65533;&#65533;&#65533;&#65533;=;D&#65533;&#1550;&#65533;\&#65533;&#65533;`!s&#65533;W0:iF&#65533;D&#65533;&#65533;)J&#65533;M&#65533;M&#65533;&#65533;&#65533;R.&#65533;(&#65533;&#65533;A&#65533;&#65533;J<&#65533;&#65533;&#65533;&#65533;&#65533;&#65533;&#65533;e&#65533;&#65533;,&#65533; &#65533;&#65533;&#65533;&#65533;E&#65533;&#65533;&#65533;&#65533;&#1568;&#65533;&#65533;Eh!&#65533;(&#65533;J&#65533;&#65533;&#65533;Z&#65533;9&#65533; &#65533;&#65533;u&#65533;!&#65533;b"L&#65533;+&#65533;&#65533;&#953;9!2&#65533;iV&#65533;Ts>v&#65533;O&#65533;&#65533;&#65533;~&#65533;&#65533;&#65533;&#65533;&#65533;.z&#65533;&#65533;&#1256;`&#65533;&#65533;&#65533;&#65533;&#65533;&#65533;i&#1286;&#65533;X7
dD&#1178;(&#1320;&#65533;&&#65533;#4&#65533;&#65533;X&#65533;$&#65533;&#65533;\&#65533;&#65533;&#65533;@&#65533;&#1625;=	]?q>r&#1108;&#65533;&#1136;&#65533;&#65533;&#65533;M&#65533;&#65533;&#65533;Ra&#65533;Y&#1207;&#65533;&#65533;.&#65533;&#65533;.WR*U&#65533;&#373;y	&#65533;&#65533;\&#65533;Rci^&#65533;;V<&#65533;^&#65533;&#65533;&#65533;KFB&#65533;c2&#65533;b&#65533;&#65533;&#65533;Jf"lBf&#65533;&#65533;&#65533;&#65533;&#65533;5&#65533;H_'&#1707;0r5&#1181;&#65533;&#585;0&#65533;&#65533; &#1150;&#65533;l&#65533;&#65533;&#65533;^&#65533;&#65533;*P&#65533;2(&#65533;#&#65533;G&#65533;&#65533;[&#65533;@&#65533;&#65533;:d{>&#65533;&I&#65533;e;&#65533;D&#65533;U&#65533;H:Q&&#65533;&#65533;&#65533;&#65533;&#65533;&#65533;&#65533;Bd&#65533;&#65533;x&#65533;&#1528;/&#65533;&#65533;&#65533;V@&#65533;UL3&#65533;&#65533;&#65533;,*&#65533;A:8&#65533;&#65533;6iJ/&#65533;&#65533;&#65533;&#65533;h&#65533;&#65533; &#65533;eA;&&#65533;JF&#622829;&#65533;&#65533;j&#65533;&#65533;&#65533;&#65533;&#65533;&#65533;&#65533;h&#65533;ue_x5&#65533;&#65533;9&#65533;&#266;&#65533;k5&#65533;z&#65533;V#1&#65533;<&#65533;&#65533;
&#65533; &#65533;&#65533;f&#65533;7&#65533;&#65533;&#65533;&#65533;&#65533;&#65533;1&#65533;&#65533;}&#65533;/&#65533;&#65533;V&#65533;&#1386;&#65533;&#65533;&#65533;P&#65533;`E&#65533;&#65533;6&#65533;&#1334;&#65533;&#301;&#65533;h)&#65533;7G1&#65533;&#65533;r&#65533;&#65533;&#65533;&#65533;h{&#65533;v&#65533;}3&#65533;&#65533;S^&#65533;&#65533;:J&#65533;&#65533;o`qA&#65533;&#65533;
^&#65533;{&#65533;X&#65533;L^&#65533;tR&#65533;%&#65533;&#65533;&1emm&#65533;&#65533;d&#65533;pf&#65533;A&#65533;h&#65533;9e&#65533;&#65533;B&#1760;&#65533;"&#65533;&#65533;&#65533;&#65533;&#65533;~I&#65533;B&#65533;"&#65533;&#65533;2#&#65533;&#65533;&#65533;H&#65533;!&#65533;&#65533;N&#65533;&#65533;&#65533;&#65533;&#65533;&#65533;&#65533;&#584;&#65533;&#65533;&#65533;\&#65533;&#65533;O&#65533;&#65533;>&#65533;1&&#65533;-I&#65533;%&#65533;}&#65533;&#65533;&#65533;$/&#65533;a&#65533;R7&#1644;&#65533;M
E^&#65533;Q4&#65533;QN&#65533;&#65533;&#65533;=Hn&#297011;a&#65533;V&#65533; &#65533;6&#65533;&#65533;&#65533;<&#65533;&#65533;&#65533;_&#65533;&#65533;:&#65533;&a&#1632;&#65533;R&#65533;&#65533;&#65533;	&#65533;pmBf&#65533;]f&#65533;&#65533;&#65533;(^Kv&#65533;&#65533;u&#65533;&#65533;&#65533;&#65533;&#65533;&#65533;&#180;W&#65533;it|r&#65533;&#65533;&#65533;
&#65533;&#1048;&#65533;+&#65533;"&#65533;'*9&#65533;&#65533;&#65533;?d?.D&#65533;&#1739;&#65533;x&#65533;&#325;&#65533;&#65533;&#65533;H&#65533;(|&#65533;&#65533;&#65533;&#65533;&#65533;H&#65533;$&#65533;#&#65533;&#65533;- &#65533;&#65533;&#65533;&#65533;`IJ2&#65533;b&#65533;+&#65533;$wE&#65533;&#65533;)&#65533;&#65533;P&#65533;7&#65533;"]u&#65533;&#65533;&#65533;&#65533;Vl&#65533;&#65533;Aa5&#689;&#65533;lj&#65533;]&#1724;^&#65533;e&#65533;\J&#65533;m&#65533;&#65533;l&#65533;!&#65533;&#65533;9&#65533;&#65533;&#65533;&#65533;&#65533;&#1318;&#65533;&#65533;&#1595;&#65533;&#1803;wu&#65533;g+(&#65533;&#65533;;&#65533;
&#65533;9&#65533;I&#65533;|d,S&#65533;&#733;P&#65533;Y#
.Z&#65533; &#65533;&#65533;&#65533;&#65533;sf:$&#65533;,7~&#65533;6&#65533;&#65533;n&#65533; 2&#724;&#65533;S&#65533;&#58084;(X_&#65533;@&#65533;&#65533;&#65533;d&#65533;&#65533;v&#65533;<&#65533;F&#65533;&#65533;&#65533;&#65533;&#65533;ZM&#65533;&#65533;&#65533;Kf&#65533;&#65533;yUx&#65533;&#65533;&#65533;k &#65533;&#65533;&#65533;}&#65533;&#65533;Xy&#65533;*s&#65533;&#65533;.&#65533;Vs&#65533;&#65533;&#65533;[&#65533; _Ai!f&#40817;*&#65533;&#65533;-&#65533;&#65533;d&#65533;&#65533;90&#65533;w&#65533;p&#65533;&#65533;&#65533;w/	0&#65533;&#65533;'&#65533;H&#502;G&#65533;,&#65533;&#65533;p&#65533;&#65533;&#65533;&#65533;&#1255;&#65533;&#65533;C&#65533;G&#65533;&#65533;D&#65533;j&#65533;&#65533;&#65533;1&#65533;&#65533;&#65533;&#65533;aC]&#65533;&#65533;#QG<&#65533;&#1039;&#65533;&#570;&#65533;&#65533;P&#65533;&#65533;	r&#65533;&#65533;&#1069;#&#65533;M=L;F&#65533;&#65533;&#65533; Y&#65533;#3I&#65533;;\&#65533;&#903;y&#65533;&#65533;&#46596;&#65533;&#65533;&#65533;&#65533;&#65533;&#65533;&#65533;N&#65533;7D%&#65533;&#65533;&#65533;lv&#550;&#65533;]$&#65533;	&#65533;&#65533;&#165;6&#65533;e5/&#65533;s&#65533;9&#65533;&#65533;5gi&#65533;&#65533;&#65533;r&#65533;&#65533;wj&#65533;?{&#65533;k+ P&#65533;&#65533;jG&#65533;&#65533;&#65533;&#65533;&#65533;0&#65533;&#65533;W-Z&#65533;&#1255;&#65533;&#65533;&#65533;1
 n&#1988;&#309;&#65533;C,i&#65533;&#65533;&#65533;1:&#65533;&#65533;<>&#65533;&&#65533;&#65533;&#65533;|&#65533;-B&#65533;&#65533;>d&#65533;8&#65533; &#65533;W&#65533;&#65533;&#65533;Ep&#65533;@g&#65533;&#65533;&#65533;rFpa&#198;&#65533;9{&#65533;&#65533;&#65533;&#65533;&#65533;&#65533;Rl&#65533;pZE&#65533;&#65533;DR&#65533;&#65533;&#65533;5U(UQ{&#1426;&#1706;j1eV&#65533;&#65533;&#806;5k&#65533;r&#434;-'&#65533;k9&#65533;%&#65533;&#65533;&#65533;H&#65533;,]&#65533;t&#65533;&#65533;S&#65533;&#65533;t5}&#65533;&#65533;)&#1380;L&#65533;n&#65533;&#65533;&#1673;&#65533;&#65533;]]&#65533;^{&#65533;&#65533;&#1511;h&#65533;c&#65533;&#65533;i0&#65533;j-u&#65533;&#1334;&#65533;&#1787;&#65533;:&#65533;&#65533;T-&#65533;	.l&#65533;0&#65533;&#266;Oh&#65533;&#65533;1&#65533;&#527;,&#65533;l&#65533;2&#65533;&#789; X&#65533;ghd&#65533;I&#65533;ul&#65533;f&#65533;O&#65533;6&#65533;&#65533;&#65533;&#65533;T&#65533;[&#65533;J%z&#65533;&#65533;c&#65533;j&#65533;&#65533;={&#65533;3&#65533;&#65533;q&#65533;|w3&#65533;
S&#65533;&X<&#65533;&#392;&#65533;mG&#65533;&#65533;:&#65533;&#65533;
&#65533;o&#65533;&#65533;&#65533;zA&#65533;&#65533;k&#65533;&#65533;:B&#65533;&#65533;l&#65533;&#65533;&#65533;&#65533;&#65533;+&#65533;&#65533;&#65533;P&#65533;&#65533;&#65533;&#65533;&#65533;&#65533;R"~&#65533;}G&#65533;Ad&#65533;G	Y4MD&#65533;Qc&#65533;H&#65533;&#65533;&#65533;*&#65533;8c&#65533;M&#65533;&#65533;S,&#65533;@&#65533;O>&#65533;5?	u"Q] U&#65533;V&#65533;&#65533;5&#65533;Ram&#65533;VfYeU&#65533;&#65533;[&#65533;e&#65533;^:2&#65533;&#65533;t&#65533;&#65533;&#65533;.o&#65533;u&#65533;%F&#65533;&#65533;#^gYZh&#65533;d'&#65533;&#3138;&#65533;i&#65533;eaH&#65533;%\&#65533;9&&#65533;&#65533;q&#65533;h&#65533;&#65533;&&#65533;p&#65533;&#65533;9\l&#65533;&#65533;n&#65533;&#65533;&#65533;q&#65533;&#65533;&#65533;h&#65533;)&#65533;n|R&#65533;q&#65533;&#65533;f&#65533;&#65533;&#65533;n&#65533;&#65533;&#65533;&#65533;&#65533;v^w&#65533;=&#65533;&#65533;yqw,,AgD&#65533;I&#65533;JF&#65533;1&#65533;C&#65533;&#1122;&#65533;*&#65533;q&#65533;|~TP{&#65533; &#65533;&#65533;&#65533;LC&#65533;&#65533;&#65533;J+M&#65533;3&#65533;&#65533;d&#65533;3>c&#65533;M9-&#65533;,9&#65533;r&#65533;5&#65533;e&#65533;5V&#65533;h&#65533;SQ%&#65533;&#1291;W&#65533;&#65533;#&#65533;K&#65533;&#65533;&#65533;T&#65533;&#340;YJ&#65533;&#65533;<&#65533;5&#65533;[i&#65533;W&#65533;t=&#65533;&#65533;&#65533;_&#65533;%G`e
&#65533;X&#65533;c_F&&#65533;&#65533;	+lg&#65533;&#65533;&#65533;&#65533;m&#65533;&#1369;&&#65533;&#65533;&#65533;6qlv&#65533;gl&#65533;&#534;(s&#65533;&#65533;&&#65533;s&#65533;yg\*&#65533;|&#65533;1&#65533;E&#65533;&#65533;{&#1673;&#65533;&#65533;&#65533; &#65533;&#65533;&#810;p'&#1058;&#65533;&#65533;&#65533;&#65533;&#65533;&#65533;&#65533;&#65533;A&#65533;&#65533;&#65533;&#65533;HB&#65533; &#65533;&#65533;&&#65533;&#1962;&#65533;9&#65533;&#65533;&#65533;d&#65533;&#65533;&#65533;&#65533;RJ&#1392;&#65533;&#65533;M&#65533;t&#65533;M&#65533;&#65533;&#876;5&#65533;&#65533;"&#65533;&#65533;R&#65533;d&#65533;cTW&#376;K&#65533;A&#65533;X&#65533;.&#65533;&#65533;E&#1427;n&#65533;eU[{_&#65533;&#65533;&#65533;ux&#65533;&#65533;&#65533;e&#65533;&#65533;v&#65533;%+0&#65533;0&#65533;x9Y&#65533;Q&#65533;9&#65533;O &#65533;g&#65533;&#65533;&#1446;&#65533;&#65533;&#65533;)&#65533;j&#65533;	&#65533;k&#65533;v&#65533;l&#65533;&#65533;&#65533;&#65533;&#65533;$&#65533;&#65533;uq&#65533;&#65533;&#65533;v&#65533;&#65533;&#65533;y&#65533;O&#65533;wAW&#65533;z@&#65533;&#65533;&#65533;&#65533;&#1621;}J&#18775;&#65533;C&#65533;bg~*-&#65533;&#65533;&#65533;&#65533;&#65533;&#65533;&#65533;Kko&#65533;&#65533;zD&#65533;H'&#65533;&#65533;K&#65533;&#65533;&#65533;a&#65533;3A&#65533;&#1266;&#65533;>;&#65533;O&#65533;`[-Q&#65533;%&#65533;&#65533;&#65533;K&#65533;2&#65533;V&#1173;&#65533;&#65533;&#65533;-qV&#65533;&#65533;&#65533;e&#65533;&#65533;&#65533;KpN&#65533;&#721;2&#65533;$&#65533;&#65533;r})	.&#65533;&#65533;M `&#65533;
&#65533;&#65533;&#973;&#65533;&#65533;$4@&#65533;4'&#65533;&#65533;&u&#65533;3iB#&#65533;&#1865;4&#65533;&#65533;&#65533;&#65533;&#65533;C&#65533;&#65533;e&#65533;&#65533;N&#720;&#1576;&#65533;A'P&#65533;&#65533;&#65533;@&#65533;h&#65533;t':&#1899;&#65533;F`&#1104;O&#65533;&#65533;z&#65533;R&#65533;Hiq;&#65533;&#65533;&#65533;&#65533;&#65533;&#65533;gg&#36559;EZ&#1375;f&#65533;1i&#65533;d&#65533;W$%
&#65533;&#65533;&#65533;&#65533;d&#65533;bl&#65533;&#390;<&#65533;&#65533;&#65533;&#65533;&#65533;hZ&#65533;"&#1141;&#65533;7&#65533;@%Ht+&#65533;&#65533;F&#65533;Gq&#1111;8'&#65533;I&#65533;&#1029;&#65533;$&#65533;&#285;&#65533;qk&#65533;&#65533;Y&#65533;&#65533;	$ a.\X
my&#65533;]&#65533;I&#65533;3&#65533;&#65533;&#1828;&#65533;nwj&#65533;&#65533;&#65533;&#44315; >&#65533;9<,Nr>&#65533;&#65533;&#65533;&#65533;i;-&#65533;&#65533;&#65533;&#65533;&#65533;&#65533;'f&#65533;&#65533;H&#65533;&#65533;H&#65533;WMz&#1057;&#65533;&#65533;s&#65533;&#65533;&#65533;'"&#65533;&#65533;&#65533;|&#65533;gG&#65533;q&#65533;&#1899;#Dr&#65533;&#65533;QH3&#65533;E&#65533;+&#65533;&#65533;%&#65533;&#65533;M&#65533;&#65533;&#65533;d&#65533;m&#1352;V#9&#65533;&#65533;E[&#1962;E&#65533;2&#65533;&#65533;+&#65533;&#65533;&#65533;o&#65533;&#65533;Zq52R&#65533;&#65533;4'}&#65533;IU&#65533;W'&#65533;K&#65533; &#65533;&#65533;%Ns&#65533;S&#204; >&#65533;)PU&#65533;&#65533;rl&#65533;4k&#65533;2&#65533;$2&#65533;&#65533;I&#65533;Dt&#65533;&#526;&#65533;&#65533;&J&#65533;T.C&#65533;r&#65533;&#65533;M+6&#65533;f&#65533;"&#65533;W&#65533;&#1641;&#54323;<&#65533;q&#65533;7&#65533;F&#65533;6BD"&#65533;&#65533;=&#65533;&#1060;&#65533;=v&#65533;U)&#65533;  &#65533;&#65533;$&#65533;&#65533;&#65533;V&#1170;
Mh&b&#65533;_MX&#65533;Hk&#65533;&#65533;&#65533;&#1290;E&#65533;2IK`T*&#65533;R
&#65533;5.&#65533;q&#65533;.&#65533;,)&#65533;8&#65533;#&#65533;H0&#65533;&#65533;&#65533;&#65533;J&#65533;5)&#65533;%&#65533;&#65533;&#65533;&#65533;Mw*&#65533;&#1658;0&#65533;&#65533;&#65533;@`  8&#65533;&#65533;&#65533;&#65533;i&#65533;J&#780;&#65533;.P-M*&#65533;;2h&#65533;&#65533;8&#65533;&#65533;&#65533;&#65533;&#65533;4<&#65533;{&#664;&#65533;=&#65533;0&#65533;S!&#65533;6&#65533;y&#65533;&#65533;U&#65533;&#65533;a&#65533;9&#355;&#58705;&#65533;&#65533;z&#65533;&#65533;
&#65533;N&#65533;h&#65533;#&#65533;U&#65533;6&#65533;&#65533;j"&#65533;t&#65533;G"&#65533;Vh&#65533;R&#65533;N&#65533;"";&#65533;( &#65533;&#65533;B7&#65533; &#65533;E$&#65533;GmD&#65533;&#65533;&#65533;&#513;Y&#65533;&#65533;5&#65533;&Ai_0e&#1169;&#65533;&#65533;&#1206;&#65533;.&#65533;&#65533;&#65533;&#65533;&#65533;&#65533;&#65533;0&#65533;&#941;ag&#65533;&#65533;&#1720;.8R&#65533;Ms&#65533;&#65533;&#65533;&#65533;<I$&#65533;&#65533;&#65533;3<&#65533;Xf&#65533;&#1614;&#65533;&#65533;s&#65533;&#834362;&#65533;w&#65533;;&#65533;PmmR&#65533;&#65533;&#65533;&#65533;&#65533;|?&#65533;&#271;\&#65533;&#65533;&#65533;&#65533;D&#65533;&#65533;U&#65533; $,&#65533;bB^(&#65533;|&#1171;1&#65533;&#65533;J+&#65533;5ICb,Q!&#65533;TXa&#65533;n&#65533;p;b&#65533;&#65533;eT%&#65533;(-&#65533;]&#65533;R&#65533;t&#65533;x1&#65533;C&#65533;&#65533;	&#65533;R3&#65533;&#65533;&#65533;&#65533;&#65533;&#65533;&#65533;G=N&#65533;Gv\&#65533;6'&#65533;&#65533;&#65533;&#65533;&#65533;eF&#65533;&#65533;8&#65533;&#65533;&#65533;&#65533;|i&#65533;&#65533;Ejg&#65533;&#1385;&#65533;SF&#65533;&#65533;&#65533;&#65533;n&#65533;~&#65533;&#65533;&#65533;&#65533;&#65533;&#65533;&#65533;&#65533;B&#52768;&#65533;^-W&#65533;&#65533;&#65533;6_R&#65533;c&#65533;DY:I&#65533;O-&#65533;&#65533;&#65533;&#65533;|J&#65533;0[&#65533;&#65533;&#65533;&#65533;*&#65533;Q&#65533;&#65533;Bo&#65533;l%&#65533;+=&#65533;&#65533;/&#437;&#65533;&#65533;,&#65533;[Q3&#65533;&#65533;-&#65533;- &#65533;:&#65533;A&#65533;zO&#65533;&#65533;2&#65533;&#65533;8U&#65533;&#65533;&#65533;&#65533;&#465;W&#65533;&#65533;;burz&#65533;&#488;+r'&#65533;V6&#65533;&#65533;Z&#65533;&#65533;2&#65533;zf&#65533;&#1206;X&#65533;&#65533;&#65533;&#65533;V#&#65533;&#65533;H&#65533;&#65533;\&#65533;?&#65533;A&#65533;~&#65533;&#65533;b]&#65533;&#65533;&#65533;&#65533;3&#65533;v&#65533;&#65533;-&#65533;(&#65533;$&#65533;]D&#65533;zw&#1112;d&#65533;&#65533;@+&#65533;-q(]W\V{p&#65533;&#65533; &#65533;&#65533;&#65533;&#65533;.&#65533;&#65533;&#65533;8k&#65533;l&#65533;&#65533;\&#65533;%&#65533;e@>&#65533;&#65533;9&#65533;iNx&#635;b&#65533;4&#65533;&#65533;p&#65533;&#65533;yB;&#65533;&#65533; &#65533;4:&#65533;&#65533;&#355;=&#215;&#65533;&#65533;&#65533;&#65533;{&#65533;CU~9&#65533;O&#65533;[&#65533;"&#65533;&#65533;Aa2?C&#65533;&#65533;&#65533;E$&#65533;&#65533;&#65533;&#65533;]aEu&#65533;E&#65533;&#65533;e.si&#65533;*&#65533;&#65533;
'&#65533;2&#65533;w&#65533;pa&#65533;0&#65533;&#65533;T&#65533;H/mg>=&#65533;&#65533;S_L1@&#65533;^&#65533;&#65533;&#65533;^5&#65533;&#65533;U5&#65533;&#65533;J&#65533;/&#65533;&#65533;&#65533;B&#65533;&#65533;&#65533;&#65533;g&#65533;T&#65533;.&#65533;"e&#65533;E>#Q&#65533;zlvV&#65533;&#65533;&#65533;=&#65533;d&#65533;&#65533;&#65533;&#65533;&#65533;G&#981;&#65533;&#65533;&#65533;G&#65533;AM34&#65533;G&#65533;&#1153;&#65533;&#65533;X&#65533;&#65533;!TM&#65533;&#65533;&#65533;&#65533;&#307;&#65533;&#65533;&#65533;P&#65533;&#65533;]&#65533;QTRT&#65533;H&#65533;]&#65533;&#65533;)Y&#65533;&#382;%&#65533;	X(&#591;&#65533; K&#65533;K&#16662;&#65533;q&#65533;&#65533; @&#65533;&#65533;fF`&#65533;j,&#65533;k<j&#65533;s&#65533;&#65533;s&#65533;-Q5eW&#65533;&#65533;t&#65533;-
&#65533;&#65533;X1
A@&#65533;@&#65533;&#65533;iD&#65533;e&#65533;W&#65533;Jt&#65533;G{&#1431;eI&#65533;W|&#65533;&#65533;&#65533;&#65533;J&#65533;d&#65533;&#65533;&#65533;~&#65533;&#65533;=&#65533;qK &#1285;&#65533;&#65533;M&#65533;D&#65533;,&#65533;"&#65533;&#65533;DM&#1311;a&#65533;&#65533;&#65533;G&#65533;&#65533;T|]"&#65533;H5&#65533;	&#1709;&#65533;&#65533;&#65533;MkN&#65533;!&#65533;&#1629; &#65533;&#65533;&#413;mu&#65533;api(&#65533;Q&#628;&#65533;!a&#65533;&#65533;&#65533;&#65533;H&#65533;Y&#65533;!u&#65533;&#65533;p&#65533;&#65533;Ma&#65533;H&#65533;&#65533;\&#65533;8&#65533;&#65533;D`&#65533;&#65533;&#65533;&#65533;Y&#65533;<&#65533;"!&#65533;:&#65533;S&#65533;&#586;&#65533;&#65533;_&#65533;~&#842;&#65533;C<cB&#65533;
&#65533;&#65533;&#65533;z&#65533;3&#65533;&#1488;&#837;&#65533;D!&#65533;[&#65533;x#&#65533;&#65533; ^&#65533;&#65533;-&#65533;H&#65533;&#65533;&#65533;g%#>&#65533;&#65533;TH&#65533;KW&#65533;&#718;&#65533;E(&#65533;`&#65533;4	+=IkqBH(&#65533;]&#65533;&#65533;b0 	&#65533;&#65533;u&#65533;&#65533;&#65533;&#65533;&#65533;&#65533;ES&#65533;}&#65533;
&#65533;&#65533;$&#65533;&#65533;UQwI&#65533;9&#65533;&#65533;v0H}&#65533;Jz&#65533;$y &#65533;qU&#65533;&#65533;G&#65533;x&#65533;&#1184;&#65533;4&#65533;&#65533;&#65533;>&#65533;a&#65533;q!&#65533;T&#65533;&#65533;&#65533;Q&#65533; &#65533;\&#65533;3t&#65533;P&#65533;[&#65533;L&#65533;&#65533;@ 
&#65533;&#65533;B
&#65533;&#65533;&#1096;Y&#65533;&#65533;X&#65533;[&#65533;&#65533;&#65533;&#65533;&#65533;&#65533;&#65533;K&#65533; &#65533;J!N&#65533;)&#65533;].B6\&#65533;&#65533;@Z.&#65533;&#65533;&#65533;&#1981;&#65533;pX&#1824;&#65533;r&#65533;&#65533;nx&#65533;,&#65533;&#65533;e&#483;8G&#65533;\U&#1634;UU&#65533;&#65533;4tLY&#737;&#65533;&#65533;]Y0&#65533;&#65533;&#65533;&#65533;&#65533;HB&#65533;zeO=&#65533;Lbf&#65533;i^Hl&#65533;a~YDHHH&#65533;P&#65533;&#65533;&#65533;XC&#65533;&#65533;&#65533;&#65533;,&#65533;SR&#65533;`%]&#65533;5gy&#65533;&#65533;&#65533;&#65533;G&#65533;&#65533;<VZo&#65533;&#65533;.4&#65533;$	&#65533;X&#65533;J&#65533;	pb[&#65533;&#65533; [.&#65533;b &#65533;o&#20906;&#65533;_2Y&#65533;!GjL&#65533;UU&#65533;&#65533;&#65533;uDD&#65533;=&#65533;&#65533;&#65533;&#65533;Y<Y&#65533;Jna&#65533;&#65533;&#65533;&#65533;.&#65533;&#65533;|&#65533;xW{&#65533;2&#65533;&#65533;z0cG&#1297;u&hZ[&#65533;&#65533;&#1145;&#1655;a&#65533;7*&#65533;&#65533;,&#65533;C%&#65533;&#65533;fQ4e&#65533;,F&#65533;&#65533;&#65533;&#65533;&#65533;S|&#65533;"&#65533;&#65533;&#65533;&#65533;KW&#65533;&#65533;}&#65533;&#65533;aZk&#65533;&#65533;&#65533;&#65533;t&#65533;&#65533;8 d@s6&#65533;'B&#65533;(a&#65533;&#65533;F&#65533;	E&#65533;&#65533;&#65533;A&#65533;Fw&#65533;\F&#65533;,R&#65533;x[&#65533;&#65533;&#65533;&#65533;&#65533;&#65533;&#65533;}4^&#65533;T&#65533;.&#65533;&#65533;v
2&#420;ETY&#65533;&#65533;&#1255;&#65533;JxT&#65533;&#65533;U&#65533;4&#65533;&#65533; &#65533;&#65533;&#1541;&#65533;&#65533;lRJ&#65533;OL&#65533;&#65533;&#65533;Hl^&#65533; &#65533;&#65533;.D&#65533;X&#65533;&#65533;&#65533;&#65533;`&#65533;Ji&#1168;&#65533;&#34926;V&#65533;&#65533;E&#65533;|&#65533;&#65533;&#65533;&#65533;e&#65533;M&#65533;(m&#65533;&#65533;&#65533;&#65533;s$&#65533;&#65533;&#65533;&#65533; ))&#65533;&#65533;1G&#65533;l\&#65533;IW4&#65533;&#2014;P&#65533;ua&#65533;&#65533;&#65533;v&#1100;z&#65533;&#65533;&#65533;S&#65533;$&#982;&#65533;&#65533; &#65533;&#65533;d&#65533;y=&#65533;Q&#65533;&#65533;&#65533;&#65533;p&#65533;~&#65533;
&#65533;_&#65533;&#65533;e~&#65533;&#65533;&#65533;&#65533;"&#65533;&#65533;&#65533;D]&#244;+T&#65533;eQ&#65533;f&#65533;#Y&#65533;Hp&#160;'&#1123;=f&#65533;Y&#65533;&#65533;&#65533;K^	&#65533;n*&#65533;]jH&#65533;&#65533;h&#65533;&#65533;&#65533;o&#65533;I&#65533;&#65533;&#65533;&#65533;&#65533;U&#65533;J+&#65533;&#65533;@&#65533;Y&#65533;&#65533;"f&#65533;f&#65533;&#65533;$&#65533;E&#65533;&#65533;<,:i&#65533;&#849;QD&#65533;g&#65533;{&#65533;&#65533;&#65533;&#65533;!&#65533;I,&#65533;&#65533;&#65533;<?&#65533;&#65533;&#65533;aO&#65533;J&#65533;B&#65533;i&#65533;&#65533;4(&#50275;&#65533;9&#65533;&#65533;&#65533;!&#65533;&#65533;h&#65533;&#65533;&#65533;&#65533;x&#1287;&#65533;&#65533;&#65533;&#65533;&#65533;h&#65533;Ria&#65533;&#65533;&#65533;p&#65533;&#65533;&#65533;+/&#65533;4&#65533;`8@&#65533;&#65533;&#65533;&#1468;*-a0&#65533;
&#65533;&#65533;&#65533;&#65533;&#608;&#65533;&#1822;&#65533;)&#305877;'&#65533;\&#65533;v"O&#65533;&&#65533;&#65533;"x&#65533;&#65533;&#65533;&#65533;&#65533;&#65533;&#65533;&#65533;&#65533;&#65533;&#65533;6&#65533;&#65533;wUYL&#65533;J>q&#65533;&#65533;&#65533;&#65533;=&#65533;U&#65533;%M&#65533;]&#65533;$&#65533;&#65533;,6&#65533;&#65533;&#65533;&#65533;&#65533;d&#65533;&#65533;&#65533;&#65533;@&#65533;D1&#65533;&#65533;&#65533;) &#65533;f&#65533;&#65533;&#65533;n&#65533;&#65533;&#65533;)&#65533;&#65533;Iu&#65533;&#65533;2&#65533;X&#65533;&#545;^&#65533;=N&#65533;&#65533;&#1915;&#65533;&#65533;&#65533;&#65533;NHF
9&#65533;8&#65533;&#65533;&#65533;.cH&#65533;qL4&#65533;&#65533;&#65533;T&#65533;%[rE&#65533;&#65533;8,!&#65533;6	&#65533;&#768;&#65533;U&#65533;.*&#998;P/&#65533;^Y&#65533;D&#65533;JZ&#65533;w&#65533;kM(&#65533;e&#65533;_&#65533;&#1332;K|&#65533;<n&#65533;&#65533;&#65533;&#65533;&#65533;4P&#65533;&$&#65533;&#65533;Z("
*<bh<B=&#65533;&#65533;&#65533;&#65533;&#65533;&#65533;J&#65533;&#65533;&#65533;&&#65533;&#65533;&#65533;rj&#65533;&#65533;~	&#65533;&#65533;	&#65533;r&#65533;&#65533;k&#65533;Z&#65533;!&#65533;&#65533;Q&#65533;&#65533;nDW&#65533;&#922;&#65533;&#65533;x&#65533;&#65533;&#65533;=&#65533;2&#65533;Wu&#65533;E&#65533;&#65533;&#65533;&#65533;G&#65533;&#65533;m*&#65533;&#1812;&#65533;&#65533;&#420;&#65533;&#807;&#65533;&#65533;&#65533;&#65533;&#65533;f&#65533;gV&#65533;&#65533;Yc&#65533;&#65533;`MH&#65533;Bn&#65533;&#65533;&#65533;"-R&#65533;2e&#65533;M&#65533;&#65533;&#65533;lz&#65533;m.&#65533;	&#954;&#65533;c&#65533;&#65533;&#65533;&#65533;0pn&#65533;Y &#65533;&#65533; &#65533;6&#65533;Nu&#919;&#65533;&#65533; &#65533;&#65533;&#209;&#65533;sn&#65533;&#65533;	&#65533;_DJ&#65533;Jq,+F&#65533;6Uy
&#65533;&#65533;L&#65533;0J.&#65533;'B&#65533;v&#65533;
A2xe&#1124;&#65533;&#65533;'&#65533;&#65533;&#65533;<&#65533;o=&#65533;S&#65533;m2&#65533;9D&#65533;&#1429;&#65533;&#65533;H&#65533;f&#65533;M j&#1156;&#65533;z&#542;I&#65533;b&#65533;&#65533;]C&#65533;%I&#65533;&#65533;&#65533;b1W:0 _%&#65533;&#65533;&#65533;&#65533;r&#65533;<&#65533;&#65533;i&#65533;&#376;&g[6g&#65533;c&#65533;1&#65533;&#65533;Z2&#65533;&#65533;*&#65533;[R&#65533;&#65533;_&#65533;	i+&#65533;&#65533;"&#65533;&#65533;&#65533;I&#65533;&#65533;\wDD&#65533;&#65533;wD&#65533;6&#65533;;&#65533;U&#65533;4&#65533;e&#65533;_&#1950;&#65533;|&#65533;_{e&#65533;w!&#65533;&#65533;3j&#65533;&#65533;&#65533;_&#65533;&#65533;&#65533;&#65533;&#65533;~&#65533;
%L&#65533;!C&#65533;#&#65533;&#65533;&#65533;N&#65533;&#65533;&#1138;PX&#713;L&#65533;&#65533;mT&#65533;&#65533;f&#65533;&#65533;&#65533;&#65533;H%N)MP&#65533;&#65533;jib5&#65533;&#1675;&#65533;&#65533;&#65533;&#65533;J+&#65533;3C&#65533;$ &#65533;&#65533;tL&#65533;4&#65533;k&#65533;&#65533; R&#65533;&#524;_&#65533;`&#65533;v&&#65533;q&#65533;&#65533;u&#65533;&#2019;&#65533;&#65533;R!&#65533;&#332;&#673;&#65533;&#65533;%&c&#65533;&#65533;:Y&#65533;\&#65533;&#65533;&#1060;LA&#65533;&#65533;&#65533;"&#65533;d&#65533;&#65533;&#65533;>&#327;]&#65533;S&#65533;&#65533;}&#65533;,&#65533;p&#65533;#&#65533;&#65533;&#65533;1&#65533;&#65533;&#65533;i&#65533;J(-C&#65533;%EE&#65533;&#65533;u&#65533;&#65533;^&#65533;&#65533;n&#65533;&#65533;&#65533;W*&#930;&#65533;EQ&#65533;$V&#65533;$	&#65533;&#65533;Z*&#65533;&#65533;@O&#65533;&#65533;L&#1268;d&#1844;\&#65533;dj&#65533;Hg&#65533;&#65533;&#65533;&#65533;&#65533;&#65533;&#65533;&#65533;&#65533;T-&#65533;E&#65533;s&#65533;&#65533;&#65533;&#65533;=&#65533;&#65533;^&#65533;&#65533;&#65533;6&#65533;&#65533;&#65533;Ws&#65533;U&#65533;&#65533;&#65533;&#65533;&#65533;+o&#65533;0&#65533;&#1444;&#65533;&#65533;&#65533;&#65533;h&#65533;A&#65533;&#65533;[w&#65533;&#65533;&#1433;&#65533;&#65533;&#65533;C&#65533;MNl&#65533;O8Rd"p+V|&#65533;Tp&#65533;&#65533;u=*_&#65533;&#65533;+&#65533;&#65533;&#65533;(-)&#65533;&#65533;@N&#65533;v&#65533;&#65533;+&#65533;&#436;&#188;1fI&#65533;&#65533;7n&#65533;w&#65533;&#65533;&#65533;T&#65533;&#65533;0S&#65533;&#65533;L&#65533;)&#1129;&#65533;NwXa&#65533;Y$&#65533;&#65533;-&#65533;S&#65533;S&#65533;jY&#65533;:&#65533;&#65533;X,&#65533;&#65533;&#65533;Z&#65533;&#1930;&#65533;&#65533;&#65533;\&#65533;r&#65533;^H]&#65533;f["&#65533;&#65533;&#65533;&#1028;&#65533;9&#1287;(&#65533;c]nQ&#65533;&#65533;&#65533;q&#65533;&#65533; &#65533;8&#65533;&#918;&#65533;&#65533;&#1786;$_Zd&#65533;y&#224;&#65533;&#65533;+&#65533;AR&#65533;:&#65533;&#65533;D-&#65533;Qme&#65533;&#1335;d&#65533;@&#65533;6@&#65533;>&#65533;&#65533;K  &#65533;wap&#65533;&#65533;&#65533;X&#65533;&#65533;&#65533;&#65533;&#65533;&#65533;&#65533;3&#1694;TA&#65533;&#501;&#65533;&#65533;fy&#65533;3&#65533;&#65533;J&#65533;	&#65533;&#65533;V2&#65533;&#65533;&#65533;&#21860;&#65533;&#65533;W{&#65533;o&#65533;&#65533;G~4<&#65533;&#65533;&#65533;&#65533;7&#65533;&#311;&#591;&#65533;&#65533;&#65533;Q&#65533;a&#65533;-&#65533;&#65533;&#65533;&#65533;kN&#65533;5d&#65533;!RU&#65533;&#65533;&#65533;HeWx&#65533;&&#65533;&#1762;&#65533;&#65533;bC&#65533;&#65533;&#65533;0#&#65533;&#65533;&#65533;&#65533;&#65533;nM&#65533;&#65533;&#65533;`yd&#65533;l&#65533;:d&#65533;.&#65533;&#65533;GF&#561;&#65533;&#65533;1i&#65533;2%&#65533;&#65533;~&#65533;&#65533;&#65533;&#602;'QjP&#65533;8&#65533;&#65533;w&#65533;&#65533;!c&#65533;&#206;&#5349;&#65533;H&#65533;&#65533;&#65533;&#65533;[&#65533;m|&#65533;!9&#65533;|&#65533;6&#65533;&#65533;&#65533;Z&#65533;^&#65533;&#65533;~}f[&#65533;&#65533;~[&#65533;T&#65533;&#65533;&#65533;+K&#65533;&#65533;&#65533;&#65533;&#65533;A&#65533;[&#65533;&#65533;E&#65533;2&#65533;:V&#65533;T&#1677;&#65533;Z&#65533;r
"&#65533;
&*I/&#65533;\&#65533; &#65533;Ej{&#65533;&#1904;GF7&#65533;Ig&#65533;&#65533;:&#65533;&#65533;&#65533;CF&#65533;&#65533;d&#65533;|eH&#65533;k&#65533;&#65533;xp&#65533;u&#65533;O;&#65533;2&#65533;&#65533;"i&#65533;f&#65533;&#65533;&T5&#65533;&#65533;&#1634;lO&&#65533;2;&#6112;'=&#65533;a&#65533;&#42336;&#65533;&#65533;&#65533;&#65533;&#65533;v&#65533;u&#65533;&#65533;&#65533;&#65533;B0&#65533;&#65533;&#65533;;&#1600;&#65533;!&#65533;&#65533;&#65533;&#65533;M&#65533;Zd&#1388;V&#65533;/G7&#65533;&#65533;3&#65533;&#65533;&#65533;<Z&#65533;&#65533;&#65533;'&#65533;e>&#65533;&#65533;&#65533;Sg9}&#65533;&#65533;-&#65533;<&#65533;{N&#65533;=&#65533;&#65533;&#65533;d~f&#65533;&#65533;&#65533;h&#65533;&#65533;Z&#65533;&#65533;&#65533;&#65533;&#65533;e&#1678;p&#65533;&#65533;vlc&#65533;T#&#65533;u&#65533;;weJ&#65533;&#65533;&#65533;&#65533;&#65533;j&#65533;&#65533;&#65533;i[&#65533;&#65533;&#65533;p&#65533;&#65533;&#65533;&#65533;&#65533;&#65533;V=O&&#65533;z&#65533;&#65533;&#65533;&#65533;K&#65533;aHC&#65533;D"&#1871;D&#373;^&#65533;E&#65533;&#65533;&#65533;&#65533;&#65533;U&#65533;xU
v#J&#65533;h&#65533;&#65533;&#65533;&#65533;j&#65533;&#65533;Y&#65533;&#65533;&#65533;<&#65533;]6&#65533;Ks&#65533;c?f&#65533;y&#65533;p?fk&#65533;&#65533;t&#65533;Q&#65533;L&#65533;&#65533;&#65533;E&#26976;&#65533;&#65533;2&#65533;~ W&#895;&#65533;&#1619;&#65533;&#65533;;Q&#65533;&#65533;&#1718;&#65533;&#65533;&#65533;}:@PK&#65533;&#65533;Z3U&#65533;R	Tep&#65533;B&#65533;6S&#65533;&#65533;@gL&#65533;&#65533;&#65533;,&#65533;2&#65533;&#65533;&#793;EjQ&#65533;|&#65533;&#65533;&#65533;j&#65533;\>&#65533;&#65533;&#65533;&#65533;&#65533;j&#65533;&#65533;&#1652;&#65533;*gOV&#1516;&#65533;&#65533;&#1717;@ ,E&#65533;diWRK&#65533;.]&#65533;&#65533;&#65533;&#65533;&#1190;U#&#65533;*u&#65533;&#65533;&#65533;W&#65533;&#65533;&#65533;&#65533;&#65533;kU&#65533;&#65533;&#65533;r&#65533;&#65533;U-&#1269;&#65533;&#65533;&#65533;%&#65533;&#65533;&#65533;`$$d&#1083;&#65533;o_&#65533;&#52677;&#199;'6&#65533;`pc&#65533;z(&#65533;|x&#65533;c&#719;O&#65533;&#65533;&#65533;&#65533;^UF&#65533;J5&#65533;T&#65533;Q&#65533;B&#65533;Vu,U&#65533;&#1257;&#65533;&#65533;x&#65533;t3R&#65533;&#65533;d&#65533;al&#65533;&#65533;&#65533;vr&#65533;k&#65533;&#65533;&#65533;<&#65533;9Bg&#65533;&#65533;Tup`&#65533;&#65533;&#65533;Uy&#65533;q`DX~?y&#65533;&#65533;9R<&#65533;]"&#523;&#65533;??ocHU&#1244;&#65533;L&#65533;&#65533;$&#65533;&#467;%]"&#65533;jhri&#65533;j&#65533;&#65533;&#65533;&#65533;&#65533;&#65533;&&#65533;z&#65533;&#65533;&#65533;&#65533;&#65533;&#65533;&#65533;.&#65533;E)&#65533;&#65533;&#65533;&#65533;&#65533;H&#65533;&#65533;J&#65533;94&#65533;)&#65533;&#65533;&#369;N&#65533;k&#65533;K8yq&#65533;]&#1338;&#65533;X- :&#65533;&#65533;G&#65533;2&#65533;L&#65533;{l@&#65533;&#65533;#R&#65533; &#65533;D&#65533;&#65533;&#65533;x&#65533;&#65533;Q&#65533;&#65533;&#65533;5&#1384;&#65533;&#65533;&#65533;*&#65533;i&#65533;#&#1690;{-&#65533;0&#65533;&#65533;8&#65533;&#65533;=&#65533;&#65533;DH<&#65533;`Yh&#65533;&#65533;&#65533;n&#65533;&#65533;R&#544;W&#65533;&#65533;&#993;&#65533;&#65533;&#930;@4O&#65533;&#23101;B&#65533;&#65533;&#65533;&#65533;,"&#65533;O&#65533;*	%&#65533;Y%S&#65533;&#65533;%&#65533;&#65533;&#65533;hB%5'	&#65533;&#65533;f&#65533;&#65533;&#65533;&#65533;)&#65533;&#65533;
&#65533;)K&#65533;&#65533;+&#65533;V&#65533;
,&#65533;&#65533;&#65533;Kv1&#491;&#65533;KF&#65533;t&#65533;K&#65533;&#65533;&#65533;&#65533;&#65533;&#65533;I&#346;&#65533;l&&#65533;t&#65533;&#65533;&#65533;&#65533;&#65533;&#65533;xb&#65533;cN#&#65533;J/s&#65533;&#864;QL&#65533;r6&#65533;^[&#65533;/m&#65533;&#65533;4k#."2&#65533;S&#65533;&#65533;&#46107;&#65533;8X&#65533;&#65533;&#65533;&#65533;&#65533;&#65533;N&#65533;&#65533;&#65533;&#65533;&#65533;&#34699;&#65533;#&#65533;&#65533;&#65533;!&#65533;.&#65533;X&#65533;)&#65533;h&#65533;&#65533;BJ&#65533;>IL&#65533; 1M&#65533;@Oi&#65533;&#65533;5BY&#65533;&#65533;&#65533;(E&#65533;5g&#65533;`*\&#65533;*&#65533;&#299;&#65533;&#65533;&#65533;a&#65533;&#65533;F&#65533;&#65533;j&#65533;&#65533;`&#65533;&#65533;:&#65533;N&#65533;&#65533;v&#65533;&#65533;&#65533;L&#65533;&#572;5&#65533;&#65533;&#65533;s&#65533;[&#65533;&#65533;&#65533;&#65533;&#65533;x&#65533;(&#65533;&#65533;&#65533;t&#65533;;&#65533;m.o&#65533;&#65533;J&#65533;|s&#567;&#65533;&#65533;n&#65533;~1&#65533;nMA9&#65533;&#65533;9&#65533;&#65533;<N&#65533;t8&#65533;&#65533;&#65533;&#65533;&#1998;&#65533;&#65533;%/&#65533;D}/c&#65533;&#65533;&#65533;&#537;&#65533; &#65533;&#65533;?&#65533;&#65533;&#65533;&#65533;K;R	&#65533;g4&#65533;&a&#65533;&#65533;'Se&#65533;&#65533;T	)&#65533; &#65533;&#65533;&#23149;t&#65533;y+&#65533;;&#65533;&#65533;&#1454;&#65533;&#65533;*&#65533;&#65533;VXc&#65533;5&#65533;,(;0&#65533;e&#65533;k&#65533;&#1206;>&#65533;	&#65533;&#65533;&#65533;{&#65533;&#65533;&#65533;V&#65533;&#65533;>&#1714;t&#65533;6&#65533;&#65533;%&#65533;&#65533;*&#65533;sM7&#65533;D&#65533;&#704;&#65533;2`&#65533;n&#65533;.=&#65533;;&#755;&#65533;8&#65533;O&#65533;A\w&#65533;&#65533;@&#65533;&#65533;8&#65533;Sw&#65533;s?&#65533;&#65533;p&#65533;Y}&#65533;&#65533;Ju&#65533;&#65533;&#65533;&#65533;&#65533;T:&#65533;&#65533; &#65533;T&#65533;0E&#65533;&#65533;lJ&&#65533;&#65533;&#65533;&#65533;&#275;S&#65533;bBD&#65533;&#65533;&#65533;,&#65533;&#65533;-,&#65533;&#65533;UU&#65533;V&#65533;&#65533; &#65533;,%&#65533;&#65533;Z&#65533;e&#65533;&#65533;&#65533;&#65533;ty&#65533;&#1931;p&#65533;K@{&#65533;&#65533;K&#65533;d&#65533;&#65533;!&#65533;&#65533;&#65533;V&#65533;&#65533;VF&#65533;&#65533;m&#65533;>@&#65533;&#65533;>x&#65533;&#65533;]S:&#65533;DCG&#65533;&#65533;&#65533;7 &#65533;&#65533;R&#65533;&#65533;&#65533;M&#65533;&#65533;&#65533; 	&#65533;&#65533;<0`Q`&#65533;&#65533;&#65533;'&#65533;0&#65533;p&#65533;&#65533;&#65533;'&#65533;&#65533;N&#65533;	$&#65533;0&#65533;@&#65533;?!&#65533;&#65533;HujXj&#65533;'I&#65533;&#65533;&#65533;&#65533;NY&#65533;e&#65533;eNL&#65533;&#65533;Q&#65533;&#65533;f&#65533;&#65533;P&#65533;&#65533;2&#65533;&#65533;&#65533;%X&#65533;&#65533;U&#65533;&#65533;&#65533;&#65533;&#65533;eDj9Z]&#65533;5uB+&#65533;&#65533;Z&#65533; &#65533;2N&#65533;Y&#65533;&#65533;&#65533;&#65533;&#65533;&#446;&#65533;Q3d&#65533;`&#65533;&#1653;pv j&#65533;F&#1832;/J&#65533;&#65533;&#855;&#65533;x&#65533;&#65533;&#65533;Q&#65533;r&#65533;&#65533;&&#58379;&#65533;I&#65533;&#65533;9&#65533;,&#65533;lJ$&#65533;ui&#65533;&#65533;&#65533;Pt&#65533;&#65533;&#65533;&#65533;Kz&#65533;&#65533;&#65533;&#65533;E&#65533;&#65533;&#65533;&#65533;G&#65533;&#65533;k	Lb&#65533;2&#65533;D'8yP&#65533;l&#65533;Y&#65533;&#65533;U=&#65533;&#65533;&#65533;&#65533;&#65533;y&#65533;&#65533;J&#65533;&#65533;Y&#65533;&#481;&#65533;(&#65533;&#65533;d&#1675;&#65533;r&#65533;e&#65533;38@&#65533;&#65533;&#65533;5&#65533;15&#65533;&#65533;&#65533;*S&#65533;R&#65533;i]&#65533;1 @&#65533;&#1719;/&#65533;+6&#49831;l&#65533;&#65533;&#65533;&#65533;ui&#65533;w#&#65533;B&#65533;&#65533;&#65533;&#65533;4(&#65533;vH7L>+|&#65533;&#65533;&#65533;5r.&#65533;~&#65533;SF6&#65533;I&#65533;&#65533;b&#65533;i,c;&#65533;&#587;&#65533;&#65533;N'&#65533;HAZ&#65533;J&#65533;.q],f&#65533;RR&#65533;v&#65533;&#65533;PP&#65533;&#65533;&#1993;H&#65533;2fN&#65533;&#65533;"b&#1450;&#65533;&#65533;b^4&#65533;&#65533;&#65533;&#65533;hRdQ]&#65533;&#65533;	'&#65533;Q&#65533;&#65533;^&#65533;&#65533;&#65533;&#65533;$&#65533;&#65533;&#65533;&#65533;`q&#65533;&#65533;&#65533;i&#65533;&#65533;a&#65533;
&#65533;&#65533;>)&#65533;&#65533;m&#65533;krSVw&#65533;f4{&#65533;Mq&#65533;)&#65533;&#65533;&#65533;m&#65533;&#65533;&#65533;Np"&#65533;5M&#28806;\&#65533;x&#65533;&#65533;&#65533;d&#65533;a\F&#65533;&#65533;&#65533;&#65533;m&#65533;#&#65533;D6&#65533;A&#65533;&#65533;kQ&#65533;H+U&#65533;&#664;&#65533;&#65533;@&#65533;&#65533;eND&#65533;&#1697;&#65533;Uj &#65533;"[&#8773;gI&#65533;&#65533;&#65533;&#65533;4&#65533;&#65533;&#65533;Ei1&#1098;&#65533;&#65533;&#65533;&#65533;&#65533;&#65533;&#65533;k&#65533;q&#65533;%&#65533;i%)&#65533;&#65533; &#65533;&#65533;	&#65533;&#65533;&#65533;&#65533;1_t&#65533;$&#65533;4&#65533;&#65533;k&#65533;E
<b&#65533;&#65533;&#65533;&#1749;&#65533;&#65533;&#661;8y&#65533;C&#65533;&#65533;&#65533;&#65533;IN
y&#65533;&#65533;&#65533;&p&#65533;&#65533;<&#1313;&#65533;&#65533;&#65533;n&#65533;&#65533;&#953;`&#65533;&#65533;&#65533;<q&#937;#&#65533;0&#65533;&#65533;&#65533;&#65533;&#65533;T5&#65533;	&#65533;bf*VeU&#65533;X&#952;&#65533;&#65533;&#1058;xVy&#65533;U&#65533;&#65533;&#65533;6*&#65533;C&#65533;&#65533;&#65533;&#65533;bu:&#65533;ha&#65533;&#65533;r&#940;mK&#65533;&#65533;:&#65533;&#65533;&#65533;j&#65533;L &#65533;Z&#65533;e&#65533;)?:&#687;^&#65533;&#65533;&#65533;h~&#65533;&#65533;&#65533;5Z+p&#65533;&#65533;&#65533;&#65533;U&#65533;&#65533;d&#65533;&#65533;j&#65533;7Mgbk&#65533;{O&#65533;&#65533;&#65533;&#65533;&#65533;8&#65533;&#65533;|V&#1100;^&#786;&#65533;Jp~<B&#65533;&#65533;N
R)$&#65533;*+e&#65533;&#65533;&#65533;r&,a&#65533;\*;\&#65533;2U&#65533;"Jj;D&#65533;&#65533;&#65533;])&#65533;&#65533;&#65533;wL&#65533;MW&#65533;r&#1135;n&#65533;&#65533;k&#65533;EG&#65533; @&#65533;&#758;&#65533;m&#65533;&#65533;&#65533;&#65533;&#65533;&#65533;&#65533;&#65533;&#65533;#&#65533;&#65533;&#65533;J&#65533;&#65533;&#65533;&#65533;&#65533;&#65533;&#65533;&#65533;|&#65533;AHi&#65533;3&#65533;&#65533;$`w&#65533;N&#65533;&#65533;&#65533;&#65533;0&#65533;B;&#65533;l&#948;)&#65533;&#65533;&#65533;9&#65533;&#65533;Y&#65533;F&#65533;&#65533;X&#65533;&#65533;&#65533;&#65533;&#65533;1&#65533;H&#65533;&#65533;$OG&#65533;}&#65533;&#65533;&#65533;&#65533;"&#65533;S&#20510;&#65533;
&#1597;.A&#65533;	Nz&#65533;	&#65533;&#65533;&#236;&#65533;&#65533;&#65533;h1&#65533;&#65533;&#65533;8g	'bX&#178;&#65533;K&#65533;,&#65533;&#65533;&#65533;&#65533;j&#65533;&#65533;k&#408;i&#65533;,&#65533;&#417;&#65533;&#65533;/&#65533;1&#65533;&#1170;-&#65533;>x&#65533;}&#65533;eM&#65533;Ls&#65533;x&#65533;<&#65533;&#65533;2&#65533;&#65533;&#65533;x&#65533;L&#65533;N&#65533;&#65533;&#65533;0&#65533;&#65533;7&#65533;&#65533;&#65533;Cy.&#65533;&#65533;&#1817;&#65533;kv&#65533;&#65533;l&#65533;&#65533;|&#65533;&#906;&#1210;&#65533;O&#65533;9&#65533;&#65533;y&#65533;%&#65533;	$v&#65533;&#65533;&#2014;bi&#65533;oi*&#65533;&#65533;f&#1480;&#65533;&#65533;&=<&#65533;&#349;*&#65533;&#65533;)&#65533;|
&#65533;%&#65533;*&#65533;&#65533;x&#65533;j&#65533;&#65533;&#65533;}7&#65533;&#65533;&#65533;&#65533;&#65533;Z2Ff&#65533;&#65533;&#65533;B&#65533;&#1599;1  M&#65533;L&#65533;5P.&#1584;&#65533;]&#65533;&#65533;^.8|&#65533;&#65533;j#&#65533; k&#65533;&#65533;&#65533;&#65533;&#65533;&#65533;g&#65533;k&#65533;&#65533;n&#65533; eb&#65533;&#223;6&#65533;s&#65533;c&#65533;b=&#65533;n&#65533;:&#65533;&#65533;FI&#65533;&#65533;L&#65533;H&#65533;?6&#65533;t&#65533;a&#65533;N*&#65533;`&#65533;S&#65533;vl&#65533;vr	(z&#65533;(|&#65533;(&#65533;&#65533;v&#65533;DxJ&#65533;Hd&#65533;&#65533;i&#65533;NXX&#65533;X&#65533;&#65533;&#65533;&#65533;ihd&#65533;&#65533;&#65533;&#65533;G8N2&#65533;	&#65533;&#65533;&#65533;/&#65533;+1&#65533;&#65533;3$&#65533;&#65533;&#65533;&#65533;]&#65533;m&#65533;%&#65533;K&#65533;%7d&#65533;~&#65533;]&#65533;0&#65533;&#65533;J&#65533;&#65533;&#65533;&#65533;b&#65533;Nr&#65533;d_(&#65533;B0p)<&#65533;&#65533;b"F&#65533;bc&#65533;&#65533;&#65533;6&#418;%&#65533;&%R@&#65533;RV	&#65533;&#65533;&#65533;%b&#65533;&#65533;&#65533;&#65533;AjBTl)'xH&#65533;x	&#65533;`&#65533;(m&#65533;di.WdK&#65533;&#65533;&#65533;*^,	&#65533;KF&#65533;'&#65533;f&#65533;E&#65533;&#65533;&#65533;&#65533;&#65533;G&#65533;2&#65533;0&#65533;[&#65533;&#235;&#65533;&#65533;&#65533;eJVC8&#65533;J&#65533;@&#173;h&#65533;&#65533;
9|&#65533;&#65533;s&#65533;*p&#65533;&#65533;R&#65533;N&#65533;&#65533;V&#65533;p&#65533;J!a0	&#65533;&#65533;&#65533;=4H&#65533;&&#65533;;VHbF	&#65533;R0&#65533;~&#65533; &#65533;&#65533;&#65533;$
+%W&#65533;%f&#65533;iB$w&#65533;'rb(,$w &#65533;*&#65533;(&#65533;"&#65533;x&#65533;&#65533;VN&#65533;,&#65533;&#65533;i-&#65533;&#65533;&#65533;X&#65533;h,&#65533;&#65533;z&#65533;G&#65533;&#48708;&#65533;$&#65533;&#65533;&#65533;&#65533;&#65533;,c&#65533;	&#65533;D&#65533;&#1830;6&#65533;&#65533;&#65533;Z.&#65533;&#65533;&#65533;
(8&#65533;'&#65533;&#65533;:&#65533;&#65533;&#65533;b/(&#65533;%&#65533;&#65533;h&#65533;
&#65533;r&#65533;`&#65533;&#65533;@&#65533;a&#65533;&#674;$&#65533;6&#65533;E&#65533;>&#65533;9&#65533;&#65533;(&#1900;&#65533;n@&#65533;@&#65533;j	&#65533;T&#65533;a&#232;&#65533;&#210;Wrf &#65533;xB&#65533;&#65533;LL&#65533;&#65533;&#65533;&#65533;pE&#65533;&#65533;&#65533;.&#1282;&#65533;bjB&#65533;&#65533;&#65533;&#450;l&#65533;
&#65533;&#65533;N&#65533;$S&#520;&#65533;%&#65533;g&#65533;K]bR6b&#65533;&#65533;&#65533;$&#65533;T#'&#65533;D&#65533;
&#65533;&#65533;&#65533;&#65533;K&#65533;
I:&#65533;K&#65533;$:&#780;&#65533;jP&#65533;Mp&#65533;rlS&#65533;n&#65533;*o&#65533;N&#65533;&#65533;&#65533;&#65533;&#1850;NQL&#65533;9J
&#65533;2&#65533;&#65533;&#65533;&#65533;&#65533;&DTr&#65533;'&#65533;&#65533;&#65533;&#65533;&#1200;B&#65533;&#65533;&#65533;V.&#65533;i)&#65533;0y&#65533;&#65533;&#65533;s&#65533;&#65533;&#65533;a$&#65533;.aUM&#65533;&#65533;&#65533;&#65533;&#65533;&#65533;&#65533;jF&#65533;&#65533;S&#65533;B&#65533;&#65533;E&#65533;&#65533;&#65533;&#65533;&#65533;3&#1477;8<&#65533;'	@y&#65533;&#65533;q&#65533;'Ua&#65533;,
9
&#65533;&#65533;R&#65533;L&#65533;&#65533;M6&#65533;K&#65533;Qt&#65533;Th&#65533;Hh&#1012;&#65533;&#65533;<j&#65533;&#65533;q&#65533;\BuT&#65533;[&&#2014;!&#65533;(&#65533;&#65533;!&#65533;	&#65533;|'F_&#65533;!&#65533;3&#65533;&#65533;O#&#65533;3C&#65533;
W&#65533;&#65533;,&#65533;	G&#65533;&#65533;i&#65533;IXFl&#65533;&#65533;=&#65533;tI&#65533; &#65533;&#65533;&#65533;&#810;n&#65533;&#65533;n&#65533;g&#65533;q^&#523;&#1652;4m&#65533;!&#65533;&#65533;l&#65533;&#65533;b&#65533;g;Q&#65533;&#65533;&#65533;M2&#65533;&#65533;&#65533;&#65533;&#65533;&#65533;&#65533;&#65533;*&#65533;D&#65533;&#65533;:)"&Ks0K$L&#65533;s.1@:eA&#65533;&#50739;v&#65533;!&#65533;v)UZ&#65533;B&#65533;&#65533;&#65533;D&#65533;s&#65533;:D&#65533;vxj&#65533;&#65533;&#62758;y2r&#65533;&#65533;40	&#65533;i&#65533;H&#65533;&I&#65533;&#65533;TO&#65533;V`&#65533;&#299;J&#65533;&#65533;~&#65533;&#65533;K^&#65533;4^&#65533;=&#65533;&#65533;&#65533;&#65533;&#65533;&#65533;K&#65533;&#65533;&#65533;&#65533;&#65533;+A&#65533;&#65533;#&#65533;.tB&#65533;(f&#65533;&#65533;&#65533;$&#65533;=(&#65533;&#65533;&#65533;&#65533;(&#65533;&#65533;R&#65533;+E&bJ&#65533;&#65533;21&#65533;&#65533;&#65533;u\J&#65533;&#65533;A&#65533;jFUN&#65533;)&#65533;H&#65533;B&#65533;|&#65533;:7mG&#65533;&#65533;G&#65533;&#1271;&#65533;&#65533;y&#65533;X&#65533;B<;&#65533;&#65533;U&#65533;IG&#65533;J&#65533;&#65533;6&#65533;&#65533;V&#65533;m&#65533;T&#65533;F39l&#65533;&#65533;&#65533;&#65533;:&#65533;!&#65533;@&#65533;1`&#65533;&#65533;&#65533;L<N/&#65533;&#65533;&#65533;^A&#65533;>'"&#433;6&#65533;27>&#65533;&#65533;'=G)&#65533;r&#65533;&#65533;&#65533; <&&#65533;\i%\&#65533;&#65533;&#982;l&#65533;&h'(z&#65533;B&#65533;L&#65533;&#65533;&#65533;VR&#65533;&#65533;&#1255;dKj&#65533;&#65533;&#65533;&#65533;b&#65533;&#65533;&#65533;&#65533;&#65533;&#65533;&#691;&#65533;&#65533;"`6k!&#65533;H&#65533;42&#65533;^6&#65533;&#65533;El]&#65533;&#65533;\n6&#1027;#&#65533;MNxu&#65533; &#65533;|&#65533;&#65533;L!\&#64474;#&#65533;&#65533;pv&#65533;6&#1900;o&#65533;&#65533;&#65533;6JQ&#1539;&#65533;*g&#65533;&#65533;t&#65533;<&#65533;N@V	&^&#65533;&*&#65533;&#65533;@K't&#65533;'&#65533;v|&#65533;&#65533;&#65533;&#65533;.&#65533;&#9676;&#65533;g&#65533;&#99216;&#65533;&#65533;&#65533;&#65533;2&#65533;&#65533;&#65533;&#65533;*S&#65533;HUka&#65533;&#65533;&#65533;i&#65533;&#65533;&#748;&#65533;DJ&#65533;D^^5&#65533;&#65533;K?'&#65533; &#65533;m5&#65533;&#65533;A&#65533;4n&#65533;T&#65533;&#65533;B&#65533;.<&#65533;&#65533;(+B/&#13410;&#65533;7&#65533;&#65533;:&#65533;F&#65533;<&#65533;&#65533;=V&#65533;;b@U e&#65533;AnTFk&#65533;f&#65533;&#65533;&#65533;&#65533;&#65533;&#65533;Fki&#65533;/&#1230;&#65533;&#65533;&#65533;&#65533;z&#65533;&#350;&#65533;&#65533;r.  &#65533;&#65533;&#65533;uc&#65533;&#65533;]&#1501;ZC&#65533;nR&#65533;SJ&#65533;&#65533;6t&#65533;5&#60014;&#65533;ENZ&#65533;b&#65533;n1&#65533;d&#65533;&#65533;"&#65533;d&#65533;&#65533;`&#65533;&#65533;&#65533;N&#65533;&#65533;#&#65533;&#65533;&#65533;7WP&#65533;&#1477;	+&#65533;@JZ&#65533;&#65533;$&#65533;t&#65533;Q&#65533;&#1042;%j&#65533;u@&#65533;g&#65533;!&#65533;/&#65533;+h&#65533;.{JVPd.&#65533;O&#65533;&#65533;&#65533;V&#65533;&#65533;E&#65533;&#65533;.&#65533;"&#65533;&#65533;F-8	X&#65533;&#960;&#65533;&#65533;&#65533;&#65533;)K&#65533;0&#65533;D&#65533;&#65533;&#65533;+&#65533;	&#65533;P&#65533;xw&#65533;&#65533;&#1859;4&#65533;JB7&#65533;L&#41683;
p&#65533;,q&#65533;&#65533;l&#65533;&#65533;2&#65533; &#65533;o&#65533;3&#65533;fX&#65533;Gj_(&#142;&#65533;,!&#65533;&#65533;bT&#65533;&#65533;'j&#65533;f(&#65533;( &#65533;&#65533;&#65533;g&#65533;&#65533;"&#65533;x+&#65533;&#65533;&#65533;W&#65533;&#65533;W&#65533;&#65533;3*&#65533;&#65533;	&#65533;Z&#65533;&#65533;&#65533;a&#65533;
XJ&#65533;&#65533;&#65533;|c&#65533;Kn&#65533;Vp&#65533;&#65533;&#65533;w=&#65533;&#65533;&#65533;j&#65533;&#65533;5&#30127;&#65533;&#65533;M&#65533;&#65533;O&#804;! &#65533; 
&#65533;1CI0z&#65533;&#65533;"^X&#65533;&#65533;o&#65533;G&#390;7&#65533;?Ti&#65533;&#65533;9&#65533;&#65533;,o)Q&#65533;r&#65533;(&d:'RxDd&#65533;@YRqtS&#65533;&#65533;F&#65533;&#65533;D&#65533;&#138;H9&#65533;&#65533;&#65533;&&#65533;&#65533;I:&#65533;&#65533;Y&#65533;Ja&#65533;&#65533;&#65533;P&&#65533;&#65533;AO?&#65533;&#65533;o*b&#65533;89vn&#65533;&#65533;&#65533;V&#65533;&#65533;&#65533;M&#65533;&#65533;LAZ&#65533;x&#65533; 9e&#65533;<,JM(&#65533;&#65533;&#65533;=<g&#65533;&#65533;OH*uJB&#65533;tv &#65533;&#65533;&#65533;'&#65533;&#65533;S&#65533;5&#65533;(&#65533;N]wxx&R&#65533;&#1560;&#65533;zD&#65533;vG&#65533;HX"nj&#65533;&#65533;&#65533;&#65533;&#65533;&#65533;j&#65533;&#47161;z|&#65533;s5&#65533;&#65533;&#65533;:&#1019;<&#65533;&#65533;&#65533;&#65533;7*X&#1652;,^&#65533;&#65533;^&#65533;d&#65533;&#65533;n&#65533;!&#65533;D&#65533;&#65533;1*&#65533;&#65533;&#65533;V&#65533;&#65533;m&#65533;)&#65533;Y&#65533;4*u3f5&#65533;N&#65533;&#65533;&#65533;&#65533; (&#65533;+C&#65533;t^&#65533;&#65533;&#307;&#65533;X&#65533;&5&#65533;&#65533;&#65533;&#65533;v&#65533;U&#65533;&#65533;O&#60435;&#65533;&#65533;5S5m&#65533;&#65533;&#65533;RYdGQ9&#65533;&#65533;&#65533;&#65533;&#65533;n&#65533;&#65533;	&#65533;&#65533;
v&#65533;&#65533;&#65533;`m&#65533;&#65533;:?&#65533;m'&#65533;&#65533;9&#65533;%&#65533;&#1944;8&#718;&#65533;&#65533;q&#65533;&#65533;&#65533;&#65533;&#65533;&#65533;L&#65533;&#65533;O5u&#65533;&#65533;&#65533;&#65533;&#65533;#&#65533;&#65533;&#65533;&#65533; &#65533;&#65533;Q&#65533;8&#65533;@&#270;&#65533;o&#65533;&#65533;m"&#65533;z&#65533;-&#65533;&#65533;}&#65533;&#65533;~&#65533;&#65533;.&#65533;8t&#65533;&#65533;&#65533;&#65533;&#65533;&#65533;&#65533;&#65533;H&#65533;&#65533;iz&#65533;Z7&#65533;&#65533;&#65533;&#65533;&#65533;4&#65533;dM,&#65533;J&#65533;I4&#65533;3&&#65533;&#65533;>U&#65533;&#65533; &#37548;&#65533;&#65533;(mO&#65533;
&#65533;&#65533;&#65533;&#65533;8:&#65533;n&#65533;-&#65533;]<X&#65533;A1&#65533;&#65533;YN&#65533;z&#65533;&#900;&#65533;,&#65533;&#65533;&#65533;L&#65533;Pg=&#65533;&#65533;fBA\F&#65533;&#65533;T&#65533;&#65533;&#65533;&#65533;V&#65533;&#65533;~&#65533;w&#65533;D&#34985;&#65533;&#65533;BM&#65533;&#65533;6&#65533;&#65533;&#65533;j&#65533;&#65533;1&#65533;&#65533;z&#65533;1'@l&#65533;&#65533;@\&#65533;&#65533;>sC&#65533;oC5&#65533;35&#65533;&#65533;&#65533;6&#65533;&#65533;m&#65533;&#49411;&#65533;&#65533;&#65533;Pp&#65533;&#65533;&#1658;*<&#65533;&#65533;!&#65533;&#65533;&#65533;Q>&#65533;X?0&#65533;&#65533;&#65533;&#65533;&#65533;&#65533;-FO&#9284;D&#65533;&#65533;&#65533;&#65533;/&#65533;&#65533;W&#65533;d&#65533;91E&&#65533;v&#65533;;&#65533;rB&#65533;i&#65533;&#65533;&#65533;(J)6&#65533;)&#65533;*`%&#65533;`&#65533;&#65533;?&#65533;&#65533;&#65533;&#65533;	&#65533;&#65533;&#358;&#65533;+&#65533; &#713;&#65533;&#767;&#65533;1^y&#65533;o&#65533;l&#65533;&#685;G&#65533;&#1831;mvmVU&#65533;&#662;&#65533;&#65533;'9&#65533;W&#65533;&#65533;(X&#65533;&#65533;8&#1419;&#65533;&#65533;w&#65533;c&#65533;&#65533;&#65533;&#65533;&#65533;`&#65533;OT&#65533;OD)pO&#65533;&#65533;7&#1773;&#65533;&#65533;&#198;&#65533;Dm\&#65533;$&#65533;k&#65533;IETlG&#65533;L&#65533;M&#1141;&#65533;&#65533;*p%"&#65533;3/&#65533;<&#65533;Jy&#65533;&#65533;&#65533;&#65533;&#65533;T&#65533;&#65533;&*Z&#1658;``&#65533;y&#65533;&#65533;}=1&#65533;|&#65533;&#65533;}&#65533;&#65533;8&;&#65533;&#874;&#65533;&#906;&#65533;&#65533;&#65533;V&#65533;m&#65533;P3b+6&#65533;&#65533;W&#65533;&#65533;&#65533;&#65533;.&#65533;N&#65533;&#65533;xS&#65533;&#65533;&#65533;$'&#65533;&#1904;&#65533;l&#65533;7jQ&#65533;Z&#65533;N&#65533;&#65533;&#65533;&#65533;dPPW&#65533;gB'r	&#65533;8]}&#65533;L&#65533;&#65533;&#65533;&#65533;&#571;b5-,&#65533;&#1258;u&#65533;WL&#885;c&#729;&#65533;"&#65533;&#65533;&#65533;e8&#65533;&#1850;L&#65533;&#65533;{ld&#65533;t]&#65533;m&#65533;&#65533;&#65533;3&#65533;PC&#65533;&#65533;&#65533;58&#65533;U&#65533;(&#65533; z&#65533;q8&#65533;}&#65533;B&#65533;&#65533;&#65533;&#65533;&#65533;:	&#65533;&#65533;&#65533;&#65533;&#65533;K&#65533;d))&#65533;&#65533;A&#65533;c~>+&#65533;e=&#65533;>&#65533;&#65533;&#65533;&#65533;[	&#65533;&#65533;&#1138;&#65533;t&#65533;x\&#65533;"&#65533;-Yeh&#65533;D&#65533;~sSL,&#65533;&#553;&#65533;:&#65533;&#65533;&#65533;	hr&#65533;i"&#65533;/&#65533;&#65533;&#65533;&#65533;c&#65533;&#65533;&#65533;&#65533;&&#65533;&#65533;&#65533;%&#65533;&#65533;&#65533;FH&#65533;>&#65533;e&#65533;&#65533;&#65533;&#65533;&#65533;&#65533;K&#65533;G&#65533;&#65533;iL4&#65533;M&#65533;&#65533;&#65533;t&#912;&#65533;&#65533;&#65533;d8G<&#65533;&#65533;?G&#65533;,&#65533;&#65533;@&#65533;&#65533;&#65533;&#65533;&#65533;{&#65533;&#1131;C&#65533;.&#65533; &#65533;3&#65533;&#65533;&#65533;MsV&#65533;&#65533;&#65533;i&#65533;&#65533;5s&#65533;&#65533;5U&#65533; R{&#65533;&#1651;j&#65533;&#65533;&#65533;Vm&#65533;&#65533;U&#1450;A&#65533;&#730;Jk'&#65533;&#634;f-&#65533;&#65533;k4&#65533;t&#594;&#65533;H&#65533;jY&#65533;i&#65533;.&#65533;&#65533;r*&#65533;h&#1058;F&#65533;&#65533;)&#65533;&#65533;K&#65533;rv&#65533;,h&#65533;`V/q&#65533;e&#65533;&#65533;&#65533;Krd8&#65533;6&#65533;&#1717;h'<h&#65533;@&#65533;&#65533;	l&#65533;f @&#1518;&#1981;|&#65533;&#65533;&#65533;8p&#65533;	p&#1061;c&#65533;b&#65533;m&#65533;*&#65533;&#65533;&#65533;R5jT3R&#65533;8#KUyT&#65533;&#988;/+x&#65533;Y&#65533;T&#65533;^f-&#65533;k&#65533;&#65533;U&#65533;R&#65533;&#65533; &#65533;&#65533;&#1911;U&#65533;&#65533;&#1915;&#65533;o&#65533;&#65533;`&#65533;&#65533;V&#65533;&#65533;&#65533;&#65533;&#65533;&#65533;6<&#65533;&#65533;&#65533;uT&#65533;YA&#65533;&#65533;`&#65533;&#65533;y&#65533;&#65533;&#1949;C&#65533;&#65533;&#65533;&#65533;&#65533;6oF&#1057;@&#65533;#N&#65533;H&#65533;3jU&#65533;&#65533;H$&#65533;&#65533;K*A&#65533;3&#65533;D&#65533;5&#65533; &#65533;&#65533;OA&#65533;XJ]B&#65533;SSm&#65533;&#65533;%&#65533;&#65533;T]&#65533;&#65533;%F]&#65533;&#65533;W#^&#65533;&#65533;c&#65533;&#65533;@&#65533;5p&#65533;b&#65533;&#65533;hD&#65533;c&#65533;>&#65533;&#65533;W.&#65533;B&#65533;&#584;&#65533;E: $` &#65533;&#65533;&#65533;*&#65533;qvf&#65533;a&#65533;Zk&#65533;Yi&#65533;o&#65533;&#518;j&#65533;q&#65533;f&#65533;&#65533;]t&#14930;&#65533;n&#65533;]q
9&#65533;&#65533;o&#65533;W&#65533;y&&#65533;k&#65533;7^C&#65533;&#65533;k&#65533;&#65533;&#65533;z4&#65533;&#65533;A&#65533;&#65533;&#65533;&#65533;y&#65533;
t^&#65533;&#65533;9&#65533;PA&#65533;&#1159;&#65533;DQ$&#65533;D9&#65533;Q&#65533;&#65533;h&#65533;3+!&#65533;&#65533;L3AC&#1218;&#65533; &#65533;aN<=&#65533;P<]X&#65533;r&#65533;&#65533;SW]&#65533;&#65533;Z&#65533;(V%&#65533;u&#65533;.WuB&#65533;}Q&#65533;$&#65533;GN&#65533;&#65533;|M @&#65533;&#65533;~&#65533;^&#65533;f&#65533;&#65533;&#65533;&#65533;&#65533;&#1158;&#65533; &#65533;&#65533;&#65533;&#65533;e&#65533;yv&#65533;j&#65533;&#65533;&#65533;elW&#65533;&#65533;%kU&#65533;&#65533;&#1789;&#65533;&#65533;v/gmGg&#65533;&#65533;Y&#65533;'&#65533;&#65533;&#65533;&#65533;&#65533;+&#65533;&#65533;g&#65533;&#65533;'u&#65533;G&#65533;s&#65533;&&#65533;&#65533;r&#65533;$t&#65533;&#65533;*&#65533;&#65533;m&#65533;v&#65533;3&#65533;x&#65533;LF&#1324;rQ,U&#14314;&#65533; 8R&#65533;&#65533;&#65533;&#274;K6&#65533;&#65533;&#65533;&#65533;&#65533;aN&#65533;&#65533;ZP&#65533;J&#65533;+&#65533;)zh&#65533;&#65533;&#794;V&#65533;Ys&#65533;U&#65533;6&#65533;	&#65533;&#65533;pn&#65533;.&#65533;&#65533;^&#65533;&#65533;&#65533;	&#65533;&#65533;&#65533; j&#65533;&#65533;@&#65533;j1&#65533;&#65533;&#65533;&#65533;&#65533;k&&#65533;&#65533;Y&&#65533;&#65533;&#65533;&#65533;]&#65533;n&#65533;&#65533;&#65533;&#65533;&#65533;&#65533;&#65533;&#65533;&#65533;&#65533;&#65533;s&#65533;)&#65533;&#279;G<&#65533;&#65533;&#65533;Q&#65533;&#65533;t&#65533;~&#1513;r&#65533;w&#65533;x&#65533;KT&#65533;@&#65533;&#65533;&#65533;C-&#65533;,&#65533;&#65533;i&#65533;&#65533;&#54694;2&#65533;&#65533;&#65533;Aj~&#1587;&#65533;&#65533;]&#65533;5&#65533;&#65533;R&#65533;&#65533;z&#65533;M&#65533;&#65533;:&#65533;&#65533;;]&#65533;UOU&#65533;&#65533;Q]&#65533;&#65533;Q&#65533;^&#65533;&#65533;&#214;%&#65533;&#65533;&#65533;&&#65533;&#65533;&#65533;y&#65533;&#65533; z&#65533;O&#65533;^&#65533;&#65533;Mw&#65533;wA9e*&#65533;&#539;&#65533;&#65533;X&#65533;3&#65533;&#65533;&#2006;&#65533;&#65533;&#65533;&#65533;&#65533;_&#65533;jnC&&#65533;&#65533;&#65533;L&#65533;&#65533;`p>W&#65533;&#65533;I&#65533;7&#65533;&#65533;&#65533;&#65533;&#65533;&#65533;N8&#1697;&#921;b&#65533;2&#65533;&#65533;&#65533;d'3&#65533;&#65533;25&#65533;&#65533;9J&#65533;&#65533;&#65533;&#65533;C`&#26442;@&#65533;"&#65533;G>&#65533;&#65533;&#65533;&#65533;D@*Q&#65533;JXq &#65533;D&#65533;%b&#65533; a&#65533;&#65533;m(&#65533;Q&#1822;R&#65533;&#65533;&#65533;eE)Yy&#65533;&#65533;P$,&#65533;\&#65533;	;
&#65533;&#65533;&#65533;l&#65533;,&#65533;k&#65533;&#65533;&#904;F"&#65533;&#65533;~|&#65533;&#65533;&#65533;d&#65533;*&#65533;&#65533;6&#65533;&#65533;&#65533;v>3&#65533;&#65533;&#65533;&#65533;bzo&#65533;H&#65533;&#65533;M&#65533;a&#65533;&#65533;ov&#65533;&#65533;	j;&#65533;&#65533;&#65533;Nf&#65533;8]jd&#65533;&#65533;&#65533;&#65533;&#65533;B&#65533;&#65533;S&#65533;3(e&#65533;&#65533;&#65533;&#65533;?&#65533;&#65533;H&#65533;j h#C&#65533;,&#65533;W4&#65533;0&#65533;A&#65533;X&#65533;jE&#65533;`Hi&#65533;d&#65533;&#65533;f&#65533;&#65533;y&#65533;kO&#65533;ET&#65533;",&#65533;(%Y&#65533;&#65533;&#65533;&#583;&#65533;&#65533;&#65533;&#65533;q,R_PF7&#65533;n&#65533;&#65533;f&#65533;&#65533;4
=&#65533;&4&#65533;&#65533; 9&#65533;&#65533;A&#65533;&#65533;3&#65533;&#65533;&#65533;l&#65533;5&#65533;>.&#65533;&#65533;&#65533;&#65533;&#65533;&#65533;&#65533;&#65533;9g&#65533;&#65533;ho`&#65533;&#65533;&#1169;8&#65533;&#65533;&#65533;&#65533;>&#65533;&E&#65533;,v&#65533;&#65533;&#65533;b&#650;UJ&#65533;&#65533;&#65533;&#65533;*&#65533;&#65533;&#65533;T>&#65533;&#65533;G&#65533;VK&#65533; Q&#65533;&#65533;Z&#65533;L&#65533;KH)&#65533;L&#65533;&#65533;&#65533;er&#65533;Z&#65533;&#39986;VMg6a&#65533;J&#65533;S&#65533;8&#65533;El&#65533;S&#65533;e&#65533;nf&#65533;&#65533;*&#65533;&#1492;TS&#65533;&#1424;&#65533;^&#65533;ch&#65533;48QnK&#65533;&#65533;R&#65533;D&#65533;&#65533;M&#65533;6&#65533;+q&#65533;&#65533;&#65533;&#65533;&#65533;&#288;BI&#65533;&&#65533;,=&#65533;1NE8&#65533;BC&#65533;l>{*q#&#65533;&#65533;&#65533;=2&#212;C&#65533;&#65533;&#65533;&#65533;&#65533;&#65533;x!&#65533;&#65533;&#1066;qK&#65533;Jy&#1472;&#65533;&#1116;H&#1251;@&#65533;z&#65533;"&#27500;(&#65533;&#65533;:mX`&#65533;&#65533;&#65533;~&#65533;j&#65533;LT&#65533;J$&#65533;&#65533;&#65533;&#65533;&#65533;RR&#65533;7 &#65533; &#65533; h&#65533;e&#65533;&#65533;h&p&#65533;&#65533; )&#65533;&#65533;_&#65533;c?J&#131;YMwE&#65533;\	Z&#65533;?Y&#65533;&#65533;&#65533;I&#65533;&#65533;Z&#65533;&#65533;&#65533;&#65533;&#65533;<&#65533;A]{@I&#65533;&#65533;&#65533;.&#65533;&#65533;&#65533;&#65533;{cw;PAl&#65533;&#65533;&#65533;5N%&#65533;&#65533;T&#65533;F\&#65533;In&#65533;&#729;,Qz&#65533;&#65533;E&#65533;dz&#65533;&#65533;&#65533;&#65533;&#65533;&#226;k&#65533;RE&#65533;T&#65533;X'b&#27694;B&#65533;  &#65533;r&#65533;S{&#65533;&#65533;&#65533;&#65533;&#65533;&#65533;&#65533;&#65533;H /&#65533;!7&#65533;&#65533;&#65533;&#65533;m&#65533;&#1592;&#65533;:.q&#65533;t&#856;`&#65533;&#65533;&#65533;L&#65533;r&#65533;q`&#65533;&#65533;t&#65533;&#825;&#65533;	M&#65533;j&#65533;#&#65533;&#65533;d&#65533;`&#65533;9&#65533;Uoz!%2&#65533;&#65533;&#65533;&#1753;!&#65533;&#65533;;S&#65533;P&#65533;~&#65533;!&#65533;&#65533;&#65533;&#65533;?&#65533;&#65533;&#65533;&#65533;K&#65533;z&#65533;&&#65533;&#65533;I) t&#65533;_Q&#65533;WQkZ1&#65533;&#545;&#65533;&#65533;&#65533;[&#65533;&#1075;t
6&#65533;&#65533;-0+&qpu&#65533;&#65533;K&#65533;.Bbq\&#65533;N&#65533;&#1472;&#65533;&#65533;&#65533;U&#65533;&#65533;&#65533;}&#65533;n&#65533;xg%&#65533;&#65533;kM&#65533;&#65533;x&#65533;&#65533;&#65533;&#65533;&#65533;&#65533;d&#65533;&#1619;	&#65533;&#65533;&#65533;p&#65533;&&#65533;g&#65533;bg&#65533;A&#65533;Q&#65533;&#65533;&#65533;eF&#65533;Jq&#65533;v&#65533;!~*&#65533;&#65533;&#65533;&#65533;$bJ&#65533;!#.O&#65533;r&#65533;&#65533;5&#65533;H&#65533;a&#65533;)8&#65533;j	M5&#65533;Q&#65533;C&#2027;J&#65533;&#166;"_b&#1088;q &#65533;]0&#65533;&#65533;pk&#65533;&#65533;&#65533;&#760;H&#804;&#65533;1&#65533;&#65533;&#65533;&#65533;	Mn&#65533;&#65533;iN0&#65533;&#65533;&#65533;&#873;Wc=&#65533;	&#65533;&#65533;&#65533;&#65533;f&#65533;&#65533;&#65533;&#641;wN&#65533;m4&#65533;&#65533;&#1029;0N&#65533;	&#65533;&#65533;C&#936;&#1397;wc&#65533;.&#65533;&#65533;5&#65533;I5v&#1609;&#65533;!Gg&#65533;W&#65533;&#65533;"&#65533;&#65533;&#65533;Vm&#65533;&#65533;&#65533;&#65533;El&#65533;J:&#65533;:/(&#65533;&#65533;&#65533;&#65533;d&#65533;&#65533;&#65533;4&#65533;J&#1257;&#65533;&#65533;&#65533;&#65533;eu&#65533;(YV&#65533;&#65533;&#65533;&#65533;yCF&#65533;&#65533;_&#65533;&#65533;&#65533;&#65533;e&#65533;U[&#65533;4d&#65533;o&#65533;&#65533;&#65533;&#65533;&#65533;98&#65533;8&#65533;^&#65533;&#65533;'O-&#65533;&#65533;&#65533;&#65533;	&#65533;`@&#65533;d&&#65533;cqy&#65533;b&#65533;d@1>evB5~&#65533;&#65533;&#65533;|&#65533;%c&#65533;^w&#65533;&#65533;&#65533;&#65533;Q&#856;&#65533;&;U3&#65533;L6$	-Ya&#65533;X0&#65533;hD{/&#65533;&#65533;&#65533;{&#65533;v&#65533;&#65533;&#65533;&#65533;E@&#65533;j&#1024;&#65533;&#65533;&#65533;&#65533;,g&#65533;&#65533;*]&#65533;&#65533;&#65533;&#65533;&#65533;t&#65533;]-&#1581;&#1711;&#65533;FKu&#65533;=2&#65533;bL&#65533;&#65533;Y_&#65533;)&#65533;&#65533;E&#65533;&#65533;&#65533;&#65533;&#65533;o'?&#65533;?!#r&#65533;D|&#65533;&#65533;Tr<!9&#65533;H&#65533;W&#65533;+Wk&#65533;t")&#65533;X&#65533;&#65533;I&#65533;I&#65533;&#65533;I&#65533;62&#65533;R&#65533;&#65533;f&#65533;&#65533;"q<&#65533;&#65533;&#65533;&#65533;0+&#65533;SJ&#65533;{&#65533;2=S&#65533;S\&#194;&#65533;Lc1&#65533;T+"[&#65533;c}&#65533;&#65533;}&#65533;&#65533;}i&#65533; M&#65533;}jWiRuip&#65533;-&#65533;!~&#65533;gw&#65533;~gU&#65533;]&#65533;1]&#65533;&#65533;AVS'Dr|&#65533;&#65533;9o&#65533;0&#65533;&#65533;O&#65533;$&#65533;g:&#65533;AP&#65533;]&#65533;5&#65533;Q&#65533;"l!&#65533;&#65533;&#65533;q&#65533;R1&#65533;7f&#65533;3fQ)<&#65533;l&#65533;&#65533;sD&#65533;RtG&#65533;R&#65533;#SJ&#65533;!<&#65533;+&#65533;&#65533;EW$5&#65533;&#65533;\#&#65533;&#65533;7"&#65533;&#65533;u&#65533;&#65533;E&#65533;g	G%A&#65533;MCh&#65533;&#65533;l&#65533;&#65533;D}Dbv&#65533;w&#261;%R"&#65533;/RR@4Vqw&#65533;\&#65533;&#65533;&#65533;U&#65533;&#65533;c&#65533;W]i&#65533;q5^&#65533;'wr&&#65533;&#65533;I &#65533;e&#65533;&#65533;^'&#65533;&#65533;d&#65533;&#65533;&#65533;e(&#65533;()C;&#65533;&#65533;&#65533;&#65533;l8C&#65533;&#65533;l&#65533;&#65533;3&#65533;&#65533;!D&#65533;f&#65533;4`&#65533;&#65533;*&#65533;6&#65533;&#65533;4&#65533;wu&#65533;&#65533;z&#65533;Vw!:%&#65533;&#65533;&#65533;Z&#65533;"&#65533;S-&#65533;%&#65533;>&#1908;&#65533;&#65533;f Y&#65533;m(&#65533;&#65533;&#65533;s&#65533;&#65533;a&#65533; UE8QR\y&#65533;U&#65533;&#65533;\5&#65533;Rj&#65533;&#65533;%&#65533;&#65533;Oz&#65533;chRjs&#65533;'u&#65533;&#65533;XP&#65533;&#65533;&k&#1165;&#65533;&&#65533;&#65533;9!&#65533;(&#65533;B&#65533;%&#65533;x&#65533;&#65533;&#65533;U1&#65533;&#65533;&#326;fF36S&#65533;?C*&#65533;&#65533;*&#65533;<&#65533;&#65533;R&#65533;G&#65533;&#65533;3e"D&#65533;+&#65533;&#65533;!&#65533;V5&#65533;8&#65533;Naa=&#65533;_Q,bd2&#65533;[&#65533;p&#65533;&#65533;7`&#65533;T&#65533;&#65533;F&#65533;&#522;&#65533;Q&#65533;?J&#65533;p\5@&#65533;&#65533;8&#65533;&#65533;&#65533;90eH&#65533;ey&#65533;vx&#65533;&#65533;8i&#65533;A&#65533;&#65533;&#65533;d1&#65533;&#65533;H
&#65533;x&#65533;0&#65533;d6IB&#65533;&#65533;&#65533;&#65533;X-S&#65533;Z&#65533;)&#1752;;&#65533;&#65533;_?)(g&#65533;f7S&#65533;&#65533;D%A4&#65533;sK&#65533;&#65533;
0&#65533;+/&#65533;KLG=&#65533;ULV&#65533;S&#65533;&#65533;&#65533;&#65533;5&#65533;&#65533;L&#65533;&#65533;F&#65533; &#65533;>&#65533;"B&#65533;#=H&#65533;;20 w&#65533;bl&#65533;M&#65533;$&#65533;&#65533;&#65533;[5@&#65533;@&#65533;&#65533;7s&#65533;&#65533;c0&#65533;&#65533;&&#65533;&#65533;7&#65533;&#65533;&#65533;&#65533;O&#65533;&#65533;j&#65533;A&#65533;&#65533;B&#65533;&#65533;0&#65533;&#65533;Tv&#65533;17:&#65533;9&#65533; &#65533;&#65533;-&#65533;y&#1432;&#65533;&#65533;W2tX<'R&#65533;&#65533;fHmo&{&#65533;e
rtU9&#65533;&#65533;FZ2&#65533;&#65533;E+xL&#65533;6&#65533;&#65533;&#578;*&#65533;	&#65533;F%&#65533;b!&#65533;G&#65533;	@&#65533;i7,`&#65533;i6 &#65533;ocoh&#65533;&#65533;26q&#65533;&#65533;&#65533;&#65533;yw&#65533;&#65533;pG@&#65533;AAU&#65533;c &#65533;j&#65533;&#65533;O&#1285;qc&#65533;'&#65533;&r&#65533;&#65533;RV^t&#65533;
&#65533;!1&&#65533;1&#65533;&#65533;^/9Q_8Ip*l&#58701;&#65533;&#65533;e&#65533;&#65533;:#C&#65533;X53&#65533;r<&#65533;zzRQy)&#65533; '&#65533;tK&#65533; &#65533;C&#65533;zVS&#65533;S&#65533;V&#65533;+(&#65533;Uq	Ud|^g"]&#65533;|8GK&#65533;#=x&#65533;&#65533;&#65533;&#65533;q&#65533;&#65533;&#65533;.:z7&#65533;&#65533;vl &#65533;N&#65533;&#65533;&#65533;&#65533;&#6072;*q&#65533;$0x&#65533;G&#65533;igEV&#65533;&#65533;@7V&#65533;&#65533;&#65533;cPq&#65533;0&#65533;&#65533;1&#65533;U'&#65533;Sl&#65533;UB&#1025;&#65533;r&#65533;&#65533;y&#65533;&#65533;&#65533;&#65533;!&#65533;<D*O	&#65533;bY&#65533;g&#65533;&#65533;Y*q&#65533; x&#65533;&#65533;&#65533;&#65533;t&#65533;L&#505;g*
&#65533;F&#65533;|+R&#65533;&#65533;[&#65533;,&#65533;&#27312;&#65533;vM&#65533;&#65533;)&#65533;&#65533;&#65533;&#65533;1&#65533;&#65533;%&#65533;&#65533;&#65533;&#65533;.&#65533; &#65533;&#65533;&#65533;wqG&#65533;aU&#65533;&#65533;N&#65533;&#65533;&#260;&#65533;&#1118;V&#145;&#65533;N4H&#65533;v&#65533;&#65533;0&#65533;&#65533;9&#440;&&#65533;&&#1057;Bx&#65533;&#65533;UW4&#65533;Q&#65533;&#65533;&#65533;&#65533;u&#65533;%s&#65533;zJ;&#65533;Q&#65533;m&#65533;&#65533;J%U*6D&#65533;&#65533;&#65533;#&#65533;&#65533;Kwf&#65533;9!5&#65533;{&#65533;&#1442;V&#65533;=`&#65533;L&#65533;2&#65533;&#65533;*F@&#65533;&#65533;&#65533;&#65533;&#65533;&#65533;J&#163;>&#1200;y&#65533;	p-  `.&#65533;&&#65533; -`&#65533;5  ,&#65533;&#65533; u&#65533;#&#65533;&#65533;}[&#65533;\Qw&#65533;V~.;]&#65533;&#65533;&#65533;%&#65533;w9&#65533;8V&#65533;V&#65533;ql&#65533;'&#65533;&#65533;&#65533;&#65533;'&#65533;C&#65533; &#65533;B&#65533;I/Y1 u&#65533;&#65533;G&#65533;l&#65533;&#65533;2$&#65533;&#65533;&#65533;2^&#65533;&#65533;&#65533;f&#65533;2&#65533;s1*=&#65533;z&#65533;t&#65533;s<$&#65533;*U&#65533;&#65533;S&#404;5&#367;&#65533;5&#65533;&#692;=&#65533;&#65533;&#65533;f&#65533;aA&#65533;E&#65533;h	s@&#65533;/&#65533;&#65533;&#65533;&#65533;&#65533;.>Z&#65533;rs6&#65533;&#65533;b$&#65533;&#65533;&#65533;&#65533;
 &#65533;&#65533;s3V/&#677;&#65533;T&#65533;U&#65533;&#65533;z&#65533;\[&#65533;@\Vab&&#65533;&#651;&#65533;&#65533;W&#168;j&#65533;&&#65533;r&#65533;1&#65533;#&#65533;&#65533;2&#65533;&#65533;&#65533;1&#65533;)6&#65533;:&#1457;r.G&#65533;&#65533;(&#65533;6&#65533;yH;&#870;)!&#65533;&#65533;&#65533;&#65533; #&#510786;D&#65533; &#65533;J&#65533;S]&#65533;4&#65533;&#65533;&#65533;&#65533;*&#65533;b&#65533;EU&#65533;&#610;&#65533;!&#65533;$&#65533;&#65533;.w&#65533;F+Gp w&#65533;9vU&#65533;&#65533;&#65533;7
&#65533;Q&#65533;&#65533;iT&#65533;w&#65533;&#65533;&#65533;8&#65533;&qT(&#65533;]r&#65533;&#65533;&#65533;%%4&#65533;&#65533;HX(&#448;&#65533;&g&#65533;9UI&#65533;&#65533;A&#65533;&#65533;&#65533;&#65533;&#65533;&#65533;&#65533;&#65533;0&#65533;&#65533;W}&#65533;&#65533;LKs&#65533;:+Ll&#65533;C?&#65533;l&#65533;&#65533;&#65533;RYK'&#65533;Y&#65533;ZK&#65533;6!&#65533;&#65533;S`;&#65533;+&#65533;4&#65533;&#65533;[T0z&#65533; )&#65533;&#1552;&#65533;&#65533;m&#65533;&#65533;i&#65533;&#65533;@2&#65533;&#65533;&#65533;z&#65533;vW&#65533;&#65533;,&#772;&#65533;&#65533;&#65533;eL@P&#65533;&#65533;Z&#65533;&#65533;&#65533;&#65533;&#65533;&#65533;&#1285;&#65533;&#1254;2&#65533;&#768;<^''e&#65533;&#65533;7&#65533;'2X&#65533;&#65533;&#65533;&#65533;)&#65533;Q&#65533;s85&#65533;&#65533;fhz&#65533;&#65533;&#65533;&#65533;z&#65533;&#65533;&#65533;&#65533;%&#65533;Dp&#65533;V&#65533; &#65533;&#65533;g&#65533;E&#65533;&#65533;{BU&#65533;W$aB&#65533;!&#65533;&#65533;a[&#65533;&#65533;&#65533;{&#65533;&#65533;t&#65533;mt[&#65533;&#65533;h&#65533;&#65533;#&#65533;R*%&#65533;&#65533;&#65533;&#65533;/&#65533;qU&#65533;rG&#65533;&#65533;&#65533;~&#65533;	B&#65533;&#65533;~&#65533;&#65533;1S&#65533;3&#65533;&#65533;&#65533;||&#65533;ErjXI&#65533;1Q&#65533;&#65533;y&#65533;r&#65533;	&#65533;&#65533;H&#65533;2S&#65533;E&#65533;O&#65533;J&#65533;j&#65533;&#65533;Lm&#65533;)t&#65533;J&#65533;Uy{%&#65533;&#65533;b&#65533;8&#65533;{g&#65533;Z6J&#65533;S&#65533;&#65533;Z&#65533;b>^=&#65533;&#65533;&#1539;W&#65533;.&#65533;<U}&#65533;&#65533;&#433;8&#65533;RjY&#65533;U&#65533;h&#65533;&#65533;	&#65533;&#65533;4&#65533;&#65533;/&#65533;F&#65533;&#65533;/&#65533;&#300;&#65533;&#65533;&#65533;C^&#65533;&#65533;&'k&#65533;'1&#65533;&#65533;&#1247;&#65533;n&#65533;P&#65533;&#65533;;&#65533;&#65533;^>&#65533;e&#1370;3s&#65533;&#65533;&#65533;&#65533;&D30&#65533;J&#65533; X &#65533;&#1025;&#65533;&#65533; s&#65533;&#65533;Lw=&#65533;&#65533;4&#65533;&#65533;*&#65533;&#65533;&#65533;Y&#65533;$a&#65533;sM"&#65533;L&#820;&#65533;a&#65533;f}}&#65533;&#65533;&#65533;&#1144;&#65533;&#65533;&#65533;G\	&#65533;&#65533;&#65533;y&#65533;U&#65533;I@YRj&#65533;w&#65533;aGX&#65533;O
&#65533;&#65533;&#65533;&#65533;]\J:&#1981;&#65533;&#65533;<^&#65533;JIj*e&#65533;ks&#65533;&#65533;~&#65533;:&#65533;&#1598;;&#65533;o&#65533;r2&#65533;&#65533;&#65533;B&#65533;&#65533;&#65533;%&#65533;&#65533;&#65533;&#946;&#65533;!A&#65533;&#65533;z*&#65533;&#65533;&#65533;&#65533;KA&#65533;&#1315;L&#65533;VDh`$^=|&#65533;"&#65533;a&#65533;S&#65533;&#65533;>&#65533; 2  &#65533;m&#65533;T&#65533;&#65533;&#65533;%v&#1809;a &#65533;&#65533;?&#65533;~J&#65533;T&#65533;&#65533;&#1906;&#65533;&#65533;IH&#65533;q%&#65533;d&#65533;aH4['&#65533;&I&#65533;&#65533;x&#65533;&#65533;HlU&#65533;:}&#65533;6W:&#65533;&#65533;0&#65533;eO&#65533;e&#65533;5&#65533;&#65533;&#65533;/S;&#65533;Y&#65533;f&#65533;t&#1366;<&#65533;$q`&#1131;&#65533;&#65533;&#65533;mxVu&#65533;ML_&#65533;!&#65533;Z&#65533;|\&#65533;&#65533;N&#65533;&#282;&#65533;&#65533;[&#759; ^&#65533;N&#65533;"&#65533;s?  &#65533;Gst&#65533;&#65533;&#65533;\&#65533;&#65533;|&#65533;NZ&#65533;wZ&#65533;x&#65533;/&#65533;&#65533;/&#65533;&#65533;&#65533;&#65533;/&#65533;sHN&#389;&#65533;&#65533;V\&#65533;H&#65533;&#65533;&#65533;.\&#65533;&#65533;&#65533;&#1389;r,k&#65533;&#65533;&#65533;h&#65533;;&#65533;QB9;&#65533;&#65533;;&#65533;&#65533;X&#65533;&#65533;:&#65533;m&#65533;&#65533;B&#65533;5&#65533;fT	&#65533;E&#65533;m&#65533;&#65533;&#65533;&#1691;&#65533;&#65533;V&#65533;&#65533;X5&#65533;M&#65533;O&#65533;&#65533;&#65533;a&#65533;i!&#65533;&#65533;>&#65533;?&#65533;&#65533;z&#65533;&#65533;&#65533;&#65533;~  ?&#65533;Rl&#65533;&#65533;N6U&#65533;\,&#65533;/&#65533;&#350;jm,]&#65533;&#65533;&#65533;|&#65533;(	P&#65533;&#65533;E&#65533;d&#65533;xa(&#65533;&#65533;&#65533;&#65533;0&#65533;&#65533;'&#65533;3&#65533;&#65533;&#65533;l&#65533;e&#65533;&#65533;&#65533;&#65533;&#65533;&#65533;&#65533;&#65533;&#65533;1&#65533;&#65533;&#65533;B&#65533;&#65533;&#65533;z&#65533;U&#65533;A4KH&#1005;&#65533;&#65533;&#65533;&#65533;&#65533;/&#65533;r=9En@,&#65533;F&#65533;&#65533;X7Mq&#65533;,&#65533;*o&#65533;-&#65533;&#65533;&#65533; &#65533;&#65533;&#65533;&#65533;M&#65533;&#65533;dso&#65533;&#65533;&#65533;&#65533; &#65533;G&#65533;&#65533;&#65533;X&#65533;&#65533;M&#65533;&#65533;.]&#65533;]&#65533;&#250;&#65533;g&#65533;&#65533;p&#65533;&#65533;c&#65533;Qn&#65533;'&#65533;&#65533;]
A&#65533;&#65533;5&#65533;quZ&#65533;.MC<l&#65533;<JrR&#65533;&#65533;
&#65533;{&#65533;&#65533;&#65533;&#65533;&#65533;S&#65533;Uf&#65533;&#65533;&#65533;&#65533;&#65533;%5&#65533;&#65533;&#65533;As&#65533;&#65533;9&#65533;e&#65533;&#65533;J&#65533;`&#65533;*a&#65533;&#65533;&#65533;&#65533;=>&#65533;&#65533;&#65533;=&#65533;S"&#65533;ST&#65533;&#65533;&#65533;~}&#65533;@ x&#65533;&#65533;M&#65533;Y&#65533;.&#65533;&#65533;I&#65533;)&#65533;&#65533;&#65533;&#65533;t&#65533;&#65533;~
&#65533;&#65533;&#65533;B&#1895;&#65533;&#65533;^&#65533;w&#65533;
OTI&#65533;&#65533;g9&#65533;&#65533;&#65533;x\&#65533;D&#65533;P&#65533;2&#65533;&#65533;&#65533;Fr&#65533;&#65533;e&#65533;&#65533;Q/&#65533;^&#65533;&#65533;X&#65533;\&#65533;A+|z&#635;&#65533;?&#65533;bR&#65533;x !:g&#65533;&#65533;D&#65533;e,&#65533;Z&#65533;8&#65533;M&#65533;u>]&#65533;&#65533;o&#65533;&#65533;	&#65533;&#65533;5&#65533;0&#65533;&#65533;x!&#65533;e&#324;	.&#65533;&#1024;&#65533;&#65533;%.D&#65533;&#65533;&#65533;E&#65533;]4&#65533;&#65533;&#65533;&#65533;G&#65533;!E&#65533;&#65533; `&#1320;c&#65533;R&#65533;EJ&#65533;Ig'S&#65533;j&#1458;&&#65533;T&#65533;b&#65533;T&#65533;&#65533;&#65533;T?U&#65533;
&#65533;f&#65533;&#65533;Hsu&#65533;J&#65533;1UN&#65533;m5&#65533;U&#65533;Q&#65533;bm&#65533;&#65533;j*jN&#65533;&#65533;&#65533;jXU&#65533;&#65533;Y%k&#65533;USj^&#65533;&#65533;u&#65533;&#65533;Y&#65533;&#65533;J&#65533;"}&#65533;4&#65533;&#1913;~&#65533;&#65533;&#65533;&#65533;&#65533;p&#1397;&#65533;&#65533;&#65533;]&#65533;Y3&#65533;&#65533;&#65533;An6Y&#65533;Y&#65533;&#65533;TQs&#65533;&#65533;U&#65533;&#65533;y&#65533;&#65533;LU&#65533;U&#1438;U&#65533;f&#65533;ujk&#65533;&#65533;&#65533;&#65533;v-v&#65533;&#1717;&#65533;&#65533;`&#65533;&#65533;K&#65533;-N&#65533;.&#65533;t.9s&#65533;&#161;wZ&#65533;|y'&#2007;&#65533;&#65533;n)&#65533;%N&#817;w&#65533;&#65533;w'H&#65533;g?&#65533;&#65533;&#65533;&#65533;^d&#65533;9&#65533;@&#65533;4&#65533;&#65533;!~ 0?&#65533;&#65533;'&#65533;V&#65533;&#613;f&#65533;&#614;&#65533;rjJ'&#65533;~&#65533;0&#152;&l&#65533;&#65533;	&#65533;&#65533;+&#65533;tRJD&#65533;&#65533;&#65533;&#65533;D&#65533;BJ+&#65533;`1&#809;&#65533;&#65533;r&#65533;&#65533; &#65533;L&#65533;&#65533;&#65533;:+&#65533;&#65533;&#65533;&#65533;RK&#65533;&#65533;&#47857;&#65533;t&#811;&#65533;&#65533;<&#65533;.%'&#65533;&#65533;H&#65533;&#59526;&#65533;$&#2026;r3g&#65533;&#1100;=sF&#65533;g`am&#65533;&#1438;&#65533;&#1516;as6&#65533;v&#65533;m&#65533;kl&#65533;F&#65533;&#1922;;&#65533;&#65533;&#2028;&#65533;:&#1984;&#65533;.&#65533;&#65533;.&#65533;3&#65533;]&#65533;&#65533;&#65533;7]|&;C&#65533;&#65533;&#65533;&#65533;{&#1340;KI&#65533;o@NCb@&#65533;&#65533;d&#65533;&#65533;&#65533;Q&#1627;&#65533;&#65533;4J&#65533;SV[&#65533;&#512;<`:&#65533;&#65533;&#65533;^&#65533;5&
g&#65533;)'&#65533;B,&#65533;'&#65533;&#65533;J&#65533;&#65533;>dJ*
S&#65533;&#65533;&#65533;&#65533;JL&#65533;b&#65533;Z1&#65533;&#65533;^q&#65533;&#65533;i5#L[&#65533;&#65533;k&#65533;&#65533;N&#65533;+\&#65533;&#65533;\&#65533;&#65533;!O&#65533;*1r&#65533;l&#65533;W*K&#65533;]&#65533;&#65533;&#65533;&#65533;&#65533;+7&#13491;X4&#65533;&#65533;g&#65533;,&#65533;&#65533;5Y&#65533;&#65533;5&#65533;&#1804;&#65533;&#901;&#65533;&#65533;&#65533;&#65533;&#65533;}8>&#65533;&#65533;&#914;&#65533;#&#65533;&#65533;I&#65533;/&#65533;&#65533;c&#65533;&#65533;&#65533;&#1105;}&#65533;K&#219;&#1340;9 &#65533;&#65533;U&#65533;&#65533;4&#65533;J&#65533;H&#65533; L &#1356;&#65533;&#65533;&#65533;&#65533;k&#65533;$&#65533;:&&#65533;G&#65533;)'
&#65533;)&#65533;^&#65533;5&#65533;i&#65533;&#65533;"
*&#65533;&#65533;T&#65533;C_E,&#65533;*&#65533;&#65533;0U|&#65533;&#65533;l&#65533;&#65533;&#65533;,oo&#65533;1&#65533; &#65533;"R&#65533;&#65533;&#65533;&#65533;&#65533;&#65533;&#65533;&#65533;&#65533;{&#65533;&#65533;&#65533;KI&#65533;&#65533;&#65533;&#65533;&#65533;2k&#65533;&#65533;&#936;&#65533;&#65533;&#65533;UX&#65533;&#65533;g&#1676;&#65533;66eY&#65533;&#65533;:3/%O&#65533;&#65533;&#65533;&#65533;c=/i&#65533;7&#65533;&#65533;9&#65533;Q&#65533;&#65533;<&#65533;&#65533;t&#65533;&#65533;&#65533;[y&#65533;K&#65533; &#65533;&#65533;&#60673;&#65533;&#65533;"Rt&#65533;&#65533;&#65533;&#65533;&#65533;x&#65533;&#65533;&#65533;$&#65533;&#65533;5'&#65533;&#65533;6&#65533;@&#65533;%$v&#47763;&#65533;&#491;&#65533;&#65533;jAgq&#65533;&#65533;&#300;&#65533;&#65533;&#65533;&#65533;h&#65533;&#65533;%nk&#65533;B,G&#65533;&#686;&#65533;+&#65533;&#65533;Bk&#65533;&#65533;y7p&#65533;&#65533;[/&#65533;hiJW2&#65533;ds/&#65533;4&#65533;^&#65533;i&#65533;b&#65533;&#65533;qi3&#65533;y&#65533;&#65533;Ls&&#1448;&&#65533;i&#65533;&#65533;&#65533;
&#65533;&#65533;&s&#65533;&#65533;&#65533;%|C&#65533;?Ylc&#65533;a&#65533;q&#65533;S&#65533;nu&#65533;&#65533;&#65533;s&#65533;a&#65533;&#55052;#&#65533;&#686;&#65533;&#65533;&#65533;6C~&p&#65533;&#65533;xx Y&#65533;&#65533;&#65533;g&#65533;Q&#65533;L<	O\&#65533;d(&#65533;y[\I&#65533;&#65533;U&#65533;&#65533;D&#65533;C=y&#65533;&#65533;&#65533;'!&#65533;X-|&#65533;C&#65533;Wp&#65533;&#65533;&#65533;&#65533;[NiLZ&#65533;&#65533;&#65533;&#65533;0&#65533;S&#65533;`&#65533;&#65533;.t&#65533;E0&#65533;&#65533;b&#65533;%/C&#65533;&#65533;}&#65533;&#65533;&#65533;&#65533;&#65533;&#65533;il+3&#65533;&#65533;g&#65533;4X\&#65533;q&#65533;i&#65533;jT#&#65533;7Y&#65533;r&#65533;&#65533;&#65533;&#412;&#65533;TS &#65533;O(&#65533;&#65533;\Bm&#65533;t&#145;&#65533;rL&#65533;K&#65533;t&#65533;&#65533;&#65533;w&#65533;&#65533;C&#1101;gv&#65533;O	\6&#65533;&#65533;&#65533;'&#65533;&#1556;G&#65533;&#542;&#65533;&#65533;&#65533;&#65533;Df53&#65533; *P&#65533;h&#65533;&#65533;&#65533;P&#65533;u&#65533;\&#65533;AF&#65533;&#65533;&#65533;&#65533;&#65533;$&#65533;ih&#65533;J&#65533;&#65533;&#65533;&#65533;&#65533;Yw&#65533;VW&#65533;#&#65533;e%&#65533;k3&#65533;&#65533;&#65533;&#1197;&#65533;&#65533;&#65533;&#65533;'&#65533;&#65533;H&#65533;EX&#65533; &#65533;&#65533;&#65533;DJfI&#65533;&#65533;b&#65533;DIJ&#65533;i3e&#65533;`i2&#65533;&#65533;&#65533;&#65533;&#65533;5&#65533;i4,&#486;k&#65533;R&#65533;va&#65533;X&#65533;J&#65533;&#65533;O1&#65533;&#65533;,%&#65533;&#65533;&#850;u&#65533;&#65533;&#65533;y&#65533;S&#65533;&#65533;&#65533;p<&#65533;&#65533;0&#65533;@ L&#65533;&#65533;&#65533;&#65533;&#65533;&#65533;&#65533;2k &#65533;+&#541;GP&#65533;&#65533;4&#65533;xQ&#65533;&#65533;fWMRE0&#65533;d(z&#65533;&#65533;|r=&#65533;&#65533;&#65533;hQ&#65533;&#65533;&#65533;&#65533;&&#993;&#65533;Qil&#65533;&#65533;N&#65533;&#65533;"{&#1173;Z&#65533;&#65533;&#65533;&#65533;F&#65533;HZ3
l&#65533;#&#65533;&#65533;o.~EBm&#292;&#65533;&#65533;&#46985;-e&#1610;Bv1q&#4875;8&#65533;&#65533;TM -Ml"&#65533;P&#65533;&#65533;a)&#65533;&#65533;&#65533;,A&#65533;&#65533;J&#65533;8&#65533;&#65533;X&#330;&#65533;'[&#65533;&#65533;P&#1729;&#65533;%&#65533;&#65533;&#65533;&#65533;c&#65533;&#65533;&#65533;\&#53255;<r@* &#65533;&#65533;\&#65533;   &#65533;0&#65533;&#65533;&#65533;'$&#65533;	P4]&#65533;&#65533;&#65533;,&#65533;&#65533;Ed@&#65533;&#65533;&#65533;4&#65533;&#65533;'&#65533;&#65533;&#65533;&#65533;&#65533;&#65533;&#65533;1&#65533;j&#65533;J&#65533;&#65533;j&#65533;U%&#65533;&#65533;&#65533;W&#65533;&#65533;"&#65533;&#65533;m+&#65533;&#65533;Z&#65533;&#65533;&#500;&#1800;&#65533;oi&#762;&#65533;uH&#65533;&#65533;&#65533;Iz)&#65533;&#1169;&k&#65533;&#65533;e&#65533;&#65533;&#65533;%k%&#65533;<0_&#65533;@&#65533;9&#65533;1q&#65533;&#65533;di&#1348;&#65533;j&#65533;&a&#65533;dm&#65533;&#441;r&#65533;8&#545;-s^&#65533;(&#65533;&#65533;R&#65533;!&#65533;x&#65533;C&#65533;&#65533;P&#65533;2&#65533;&#53155;2_vb<&#1689;2&#65533;@&#65533;&#65533; &#65533;Au'&#65533;T &#65533;&#65533;"&#65533;E &#65533;&#65533;"sR)h&#921;&#65533;%&#65533;V&#65533;&#65533;&#65533;1E{YQ&#65533;&#65533;&#65533;NY%{mt<&#65533;&#65533;&#65533;U&#65533;k&#65533;&#65533;_&#65533;&#1578;<&#65533;&#65533;}\&#65533;&#65533;&#65533;&#65533;k&#65533;&#65533;J&#65533;&#65533;&#65533;&#65533;&#65533;&#65533;t%&#71409;&#65533;_J}8&#65533;q&#65533;k1&#65533;:&#65533;&#65533;&#612;n&#65533;MntS<&#65533;6P&#65533;&#65533;&#65533;-&#65533;&#65533;S`&#65533;9*&#65533;-}&#65533;&#65533;"&#65533;&#65533;:&#65533;&#65533;.&#65533;&#777;&#65533;&#65533;v&#65533;&#65533;&#65533;C&#267;&#65533;&#65533;&#65533; &#65533;&#65533;&#65533;&#65533;&#65533;&#65533;&#1063;	&#65533;A&#65533;&#65533;&#65533;&#65533;*&#65533;d&#65533;&#65533;&#65533;UM&#65533;&#65533;v#&#65533;&#65533;W3JX&#65533;*"f}&#65533;Wf&#65533;
~&#65533;&#65533;&#65533;&ZBb&#65533;&#65533;%&#65533;:N&#65533;[&#65533;&#65533;Q&#65533;&#65533;&#65533;<&#65533;n&#65533;0&#65533; 'J&#65533;+IR&#1289;<&#65533;&#65533;&#65533;&#65533;&#65533;d&&#65533;&#65533;S&W&#65533;X&#65533;i5&#65533;&#65533;&#411;Bi&#65533;P7&#65533;&#65533;&#65533;3&#65533;&#65533;2?&#65533;&#334;mJC&#65533;F&#65533;&#65533;&#65533;Mr/&#65533;&#65533;&#65533;J&#65533;&#65533;&#65533;&#65533;&#65533;&#65533;0e&#65533;&#65533;0&#65533;&#65533;`&#65533;&z&#65533;ow&#65533;&#65533;&#65533;&#65533;z&#65533;&#65533;&#28436;&#65533;&#65533;&m&#65533;&#65533;&#65533;c&#65533;n&#65533;%&#364;a-&#65533;&#65533;&#65533;'&#65533;ci%YV&#65533;&#65533;^}&#65533;&#65533;&#65533;&#65533;D{K&#65533;&#65533;4&#65533;&#65533;&#65533;O&#65533;&#65533;&#65533;&#65533;&#65533;&#65533;&#65533;&#65533;?&&#65533;&#65533;|+ &#65533;
&#65533;$&#65533;&#65533;&#65533;W&#65533;&#65533;2&#1040;&#65533;q&#65533;&#65533;&#65533;#&#644;&#65533;x&#65533;&#65533;;&#65533;&#65533;3K&#65533;&#65533;&#65533;&#65533;&#414;&#65533;&#65533;H&#65533;&#65533;RE>&#65533;q&#65533;&#65533;c&#65533;&#65533;;S&#65533;&#65533;&#65533;sU&#65533;S&#65533;&#65533;@;&#65533;2&#65533;&#65533;&#65533;	\y&#65533;]g~D&#65533;m^u3&#65533;'D&#65533;":,]&#65533;yjq-g&#65533;&#65533;K&#65533;&#65533;f&#65533;pw&#65533;&#65533;G 	i,&#65533;O&#65533;&#65533;&#65533;&#302;)V&#65533;&#65533;&#65533;b'&#65533;AR&#224;&#65533;&#65533;&#65533;&#65533;&#65533;Q1&#65533;0&#65533;&#65533;&#568;&#65533;:1h&#65533;,g&#65533;&#65533;&#65533;&#1034;&#65533;&#65533;*&#65533;&#65533;&#65533;&#65533;Y`)k&#65533;&#65533;Tj&#65533;_&#65533;V&#1157;&#65533;&#65533;&#1176;Y&#65533;%b&#65533;&#65533;+:&#65533;&#65533;=&#65533; &#65533;&#65533;&#65533;&#65533;J&#65533;N&#65533;!Z:&#65533;&#65533;&#65533;&#65533;:&#1801;&#65533;$b&#65533;&#65533;&#65533;3 &#65533;h&#65533;&#65533;&#65533;N1 '&#65533;>&#65533;&#65533;&#65533;"+,&#649;a&#65533;)
>&#1737;2&#65533;&#65533;R	7&#65533;3=&#65533;&#65533;&#65533;&#65533;	.&#1808;&#65533;R&#65533;r&#65533;h&#65533;&#65533;@4l?&#65533;3&#65533;F;<&#65533;@&#65533;&#65533;&#65533;&#65533;&#65533;&#65533;R&#65533;{&#65533;*&#65533;s&#65533;1	&#65533;&#65533;q&#65533;?&#65533;&#65533;
&#676;&#65533;R9&#65533;&#65533;&#65533;&#65533;&#65533;Y[&#65533;*&#65533;:)%&#65533;&#65533;@&#65533;r!X&#65533;W&#65533;-&#65533;&#65533; +&#65533;&#65533;C&#65533;K&#65533;,&#65533;&#65533;=)[&#65533;*&#65533;Ii&#65533;&#65533;&#65533;&#65533;&&#65533;/&#65533;&#65533;&#65533;B&#65533;P*"&#65533;&#65533;L&$mJ	&#65533;)&#65533;-)\&#176;&#65533;&#65533;&#65533;a&#65533;;&#65533;-&#52465;&#12195;&#65533;#1&#65533;
B+&#65533;&#65533;!8&#65533;C&#65533;&#65533;+A&#65533;&#65533;&#65533;&#65533;{&#65533;Q&#65533;&#65533;R&#65533;&#65533;	$r&#65533;&#65533;&#65533;I&#65533;&#65533; DB&#65533;
&#65533;&#65533;1&#65533;&#65533; r&#65533;&#888;<&#65533;X@&#65533;r&#65533;4&#65533;$OR&#65533;i&#65533;3&#65533;Z&#65533;H&#65533;&#65533;&#65533;!&#65533;&#65533;&#1688;&#65533;B6&#65533;&#65533;hk2#&#65533;%&&#65533;g&#65533;!&#65533;&#65533;6Y&#65533;E&#65533;y&#65533;&#634;&#65533;x.&#65533;B&#65533;&#65533;8&#65533;^&#65533;k&#65533;`&#65533;&#65533;&#65533;&#65533;&&#65533; &#65533;w&#65533;y&#65533;I}&#65533;&#65533;;&#65533;&#65533;&#65533;;&#65533;&#65533;&#36078;8&#65533;I&#65533;&#65533;&#65533;+g&#65533;&#65533;&#65533;&#65533;&#65533;&#65533;C&#65533;&#65533;&#65533;&#65533;&#65533;&#65533;&#65533;&#65533;sq&#65533;E
&#65533;&#65533;&#65533;&#65533;&#65533;&#65533;
&#65533;&#65533;&#65533;&#65533;&#65533;/&#65533;/&#65533; &#65533;*&#65533;&#65533;&#65533;&#65533;[&#65533;X{&#65533;D)&#65533;&#65533;@ &#65533;>&#65533;&#65533;&#65533;;&#65533;&#65533;&#65533;&#65533;&#621;:LPT&#65533;&#65533;&#65533;&#65533;&#65533;&#65533;&#65533;2P] &#65533;&#65533;{&#65533;&#65533;&#65533;&#65533;@&#65533;&#65533;&#348;&#65533;&#65533;&#65533;&#65533;&#65533;&#65533;C>&#65533;.p&#1172;.&#65533;&#65533;L&#65533;&#65533;6&#65533;$p&#65533;&#65533;&#65533;"&#1638;&#65533;+&#65533;&#65533;M&#65533;$&#65533;]&#65533;&#65533;&#65533;H
&#65533; &#65533;&#65533;H&#65533;=&#1738;&#65533;;l{&#65533;!&#65533;+&#65533;&#65533;&#65533;$(&#65533;t&#1140;!&#65533;&#65533;&#65533;C<&#65533;!$&#65533;&#65533;&#65533;&#65533;$'&#65533;&#65533;&#65533;X &#65533;&#65533;*&#65533;<&#65533;&#65533;&#65533;!&#65533;&#65533;P&#65533;&#65533;d9G|&#65533;&#65533;=&#65533;h&#65533;&#1722;&#65533;&#65533;-&#65533;3L3&#65533;&#65533;&#65533;)&#65533;&#65533;&#65533;b&#65533;d:&#65533;Y&#65533;({Lg&#65533;&#65533;{&#65533;9&#65533;&#786;\&#864;&#65533;&#65533;&#65533;8&#65533;&#65533;3"&#65533;s&#65533;&#65533;d&#65533;&#65533;&#65533;I &#65533;2&#65533;&#65533;$\+9&#65533;M8&#1762;&#65533;x	&#65533;s/&#65533;&#1342;&#65533;&#65533;B&#65533;&#65533;&#65533;&#65533;0r;&#65533;&#65533;&#65533;&#65533;N&#65533;&#65533;'&#65533;`&#65533;JN&#65533;pN&#65533;4&#65533;q&#65533;&#65533;&#65533;#&#65533;&#65533;&#65533;v&#65533;Nv$&#65533;&#65533;&#65533;C&#65533;I&#65533;z&#65533;2 l&#65533;&#65533;&#65533;&#65533; &#65533;h&#65533;&#65533;;Y&#65533; &#649;&#65533;Q&#65533;@&#65533;&#668;&#65533;&#65533;M&#65533;%M&#65533;OF&#65533;-&#65533;,&#65533;&#43597;&#65533;%&#65533;!&#65533;=b&#65533;&#65533;&#65533;L\"U&#65533;&#65533;&#65533;&#327;0 &#65533;&#65533;E&#65533;&	0&#65533;'F&#65533;&#65533;&#65533;
!-&#65533;&#65533;&#65533;C&#65533;&#65533;rj&#65533;&#65533;&#65533;gl&#65533;b&#602;7*&#65533;6&#65533;x
&#65533;&#65533;&#65533;
A&#171;&#65533;P4&#65533;yo&#749;&#65533;&#65533; &#65533;(&#65533;&#65533;&#65533;&#65533;&#65533;&#65533;&#65533;&#65533;&#65533;R&#65533;j&#65533;+Y &#65533;&#65533;&#65533;lK&#65533;&#65533;,S&#65533;h&#65533;&#1154;&#65533;	SZ&#65533;&#65533;&#65533;&#65533;9D&#65533;&#65533;zHNT!&#65533;.&#65533;0&#65533;&#65533;&#65533;k&#65533;I&#65533;WL9&#65533;>mL&#65533;&#65533;6*&#65533;LAT&#65533;*T A&#65533;mS&#65533;D&#65533;&#65533;&#65533; &#65533;X&#65533;M&#65533;&#65533;3&#65533;&#65533;&#65533;L
Q&#65533;&#65533;&#65533;&#65533;6&#65533;&#65533;&#65533;;-&#65533;&#170;!&#691;14&#65533;&#65533;&#65533;&#65533;+[%&#65533;b&#65533;&#65533;q&#635;&#65533;&#65533;&#65533;9&#65533;X&#65533;&#65533;N&#65533;&#65533;&#65533;&#65533;Bz&#65533;:&#65533;&#65533;&#65533;&#488;(&#65533;&#65533;&#65533;&#65533;&#65533;!-h&#65533;<Ob&#65533;&#65533;&#65533;im&#65533;cS&#65533;&#65533;5X&#65533;&#65533;O&#65533;&#65533;&#65533;&#65533;H&#65533;H&#1500;PW&#65533;&#65533;%[6<M&#1040;99TA&#65533;.&#1373;&#65533;,&#65533;&#65533;W&#65533;I&#65533;&#65533;&#65533;P&#65533;?h	b&#65533;&#853;XB&#65533;&#65533;I'D&#65533;y&#65533;&#65533;&#65533;&#65533;/&#65533;
*,
&#65533;C&#65533;&#65533;&#65533;&#65533;
&#65533;&#65533;&#65533;#&#65533;y4mY&#65533;&#65533;&#65533;Q&#65533;&#65533;&#65533;&#65533;k&#65533;&#65533;&#1681;&#65533;&#65533;U+M&#65533;$a&#65533;&#65533;C&#65533;&#65533;&#1855;&#65533;Q&#65533;S&#65533;-&#65533;&#65533;&#65533;&#65533;&#65533;&#65533;$&#65533;<&#65533;&#65533;(&#65533;&#1088;&#65533;&#65533;A&#65533;j&#65533;5&#65533;O&#65533;&#65533;&#65533;V&#65533;&#65533;3&#65533;&#65533;L$A&#65533;&#65533;5DL&#65533;WI&#65533;K&#65533;LQ&#1294;&#65533;pE&#65533; &#65533;&#65533;`:&#65533;&#65533;&#65533; &#65533;&#65533;&#65533;vm&#65533;&#65533;Wp&#65533;&#1026;&#65533;P&#65533;=&#65533;{&#65533;&#65533;x&#65533;Y&#65533;&&#65533;&#65533;&#65533;&#65533;&#65533;&#65533;T&#65533;&#65533;	
&#65533;	&#65533;Q&#65533;&#65533;&#65533;&#1333;&#65533;'z&#65533;&#426;I&#65533;R&#65533;
&#65533;
0&#65533;CI&#65533;:"&#65533;&#65533; &#65533;&#65533;&#65533;&#65533;&#65533;k&#65533;Z&#207;&#65533;C&#65533;M$&#65533;a&#65533;&#65533;&#65533;0&#837;,1B&#65533;&#65533;&#65533;&#65533;8&#65533;,&#65533;R&#65533;&#1184;K&#65533;h&#65533;&#65533;S[S)&#65533;9>A&#65533;&#65533;&#65533;&#65533;1`&#65533;&#65533;?&#65533;&#283;&#65533;I&#65533;&#65533;&#65533;<Z;E&#65533;&#65533;@E&#65533;&#65533;`&#65533;&#65533;&#65533;&#65533;&#65533;&#65533;&#65533;&#65533;C&#878;[&#65533;&#65533;&#65533;&#65533;6" P&#65533;}uM&#65533;Lws&#65533;&#65533;19s[Y&#65533;&#65533;R#h&#65533;&#65533;&#65533;&#65533;+&#65533;;0ri'n&#65533;F&#65533;&#65533;4d&#65533;UU&#65533;&#65533;&#65533;4>G&#65533;&#65533;&#65533;&#65533;*,y,&#65533;k&#65533;t&#65533;N4l,9&#65533;&#65533;&#65533;?T&#65533;Q&#65533;c&#65533;(3a&#65533;&#65533;M&#65533;&#65533;&#65533;&#65533;&#65533;5H&#65533;&#65533;&#65533;[K&#65533;Kx)H&#65533;&#65533;^K!&#65533;{&#65533;&#65533;D&#65533;&#65533;&#65533;H&#18273;&#65533;=&#65533;	&#65533;"&#65533;]&#65533;&#65533;SN&#65533;2v&#65533;a&T&#65533;a &#65533;&#65533;W"N&#65533;&#65533;&#65533;&#65533;A$&#65533;W&&#65533;M&#65533;&#65533;&#65533;)&#65533;].F&&#65533;&#65533;`&#627;&#65533;&#65533;&#65533;&#65533;Z&#65533;&#65533;j&#65533;&#65533;&#65533;&#65533;P
&#65533;&#65533;
Z-&#65533;"&#65533;s&#65533;F&#65533;Rj&#65533;&#65533;&#65533;&#65533;&#65533;&#65533;"&#65533;Ut&#65533;&#65533;t&#65533;c%&#65533;,&#65533;&#1686;&#65533;8`&#65533;Hgt?&#65533;&#65533;cM1&#65533;&#65533;`W3-R%G&#65533;&#985;;S&#65533;rS&#65533;&#65533;9&#65533;1&#65533;&#65533;OF&#65533;&#65533;&#65533;&#65533;!&#65533;!L&#65533;5P&#65533;&#65533;dkbR&#1961;&#53542;S.&#65533;&#65533;ZUv&#65533;&#65533;e@"&#972;&#65533;&#65533;j&#65533;
&#65533;Zf&#65533;&#65533;x&#65533;&#65533;]VQ&#65533;&#65533;&#65533;a&#65533;&#65533;8&#65533;m&#65533;_&#65533;I&#65533;&#872;&#65533;B&#65533;&#65533;bdF&#65533;&#65533;X&#65533;&#65533;&#65533;&#65533;&#65533;&#65533;o&#65533;hY&#65533;&#65533;&#65533;&#65533;&#65533;;&#65533;R&#65533;s<&#65533;4&#65533;&#65533;&#65533;&#65533;&#65533;&#65533;($&#65533;-&#65533;k$(y&#65533;&#65533;&#65533;U
&#65533;&#65533;&#65533;&#65533;&#65533;&#65533;.mD&#928;	$%G,S&#1880;&#1023;&#65533;Y&#65533;T&#65533;P&#65533;nA&#65533;&#65533;d[A&#65533;a&#65533; &#65533;2&#65533;t&#65533;>&#65533;&#16566;&#65533;U&#65533;&#31086;#&#65533;&#65533;%&#65533;&#65533;&#65533;&#65533;m&#65533;&#65533;$T&#1332;&#65533;&#1052;eY&#65533;&#65533;E&#65533;9C/&#65533;L&#65533;Z!&#65533;&#65533;y&#65533;\&#65533;
&#65533;z&#65533;&#65533;&#336;&#65533;&#1135;&#65533;&#65533;_9&#65533;7&#65533;&#65533;|Cm&#65533;;&#65533;m&#65533;&#65533;&#65533;
&#2836;\&#65533;&#136;&#65533;S&#65533;7&#65533;\&#65533;5@&#919;&#65533;p &#65533; |&#65533;-A1&#65533;(D&#65533;KjVY;)&#65533;pd&#1744;&#65533;:&#65533;&#65533;m&#65533;&#65533;&#65533;&#65533;&#1017;&#65533;&#1197;7&#65533;&#65533;&#65533;&#65533;?&#65533;k&#65533;&#525;4&#65533;&#65533;&#65533;*&#65533;&#65533;&#65533;&#65533;&#65533;P&#65533;&#65533;a  &#65533;&#65533;W&#65533;&#65533;Xf&#65533;&#65533;4M&#65533;jp&#65533;&#65533;&#65533;l&#65533;p&#65533;Y&#65533;T&#65533;&#65533;&#65533;,&#65533;&#65533;J&#866;&#65533;&#65533;:&#65533;&#65533;&#65533;dm&#65533;8&#65533;a	#&#65533;"&#65533;c&#65533;&#65533;&#65533;14&#65533;&#65533;&#65533;[{&#65533;&#65533;J0&#65533;&#65533;?&#65533;8&#65533;&#1611;&#65533;V&#65533;r&#65533;?iRnL&#458;SYv&#65533;:&#65533;&#65533;{$&#65533;h,>$VKRz^&#65533;&#1026;>-&#65533;S):&#65533;9&#65533;6a&#65533;&#65533;@&#65533;I&#65533;&#65533;&#65533;&#65533;&#65533;&#65533;&#65533;S&#65533;&#335;A.&#65533;&#65533;&#65533;&#1843;A~s&#1166;T&#65533;&#65533;.;&#65533;eOa&#65533;&#65533;&#65533;&#65533;k*&#65533;&#65533;P&#65533;&#65533;&#65533;`&#65533;&#65533;"&#65533;p	&#65533;&#65533;&#65533;X&#65533;&#65533;)&#65533;_&#65533;&#65533;(|&#65533;&#65533;8&#65533;,&#65533;{&#65533;&#65533;a&#65533;&#65533;&#65533;&#65533;&#65533;&#65533;&#65533;&#65533;5&#65533;0&#65533;04jv&#696;&#65533;#&#128;7&#154;8&#65533;iu&#65533;&#65533;&#65533;en&#65533;D&#65533;&#65533;&#65533;&#65533;(Ib&#65533;&#65533;&#65533;(&#65533;19f&#65533;&#385;&#65533;&#65533;J&#65533;Zc)I&#65533;O5&#65533;&#65533;&#65533;&#65533;&#65533;&#65533;9&#65533;v^;&#65533;&#65533;&#65533;&#65533;&#65533;&#65533;o_&#65533;k_z2C&#65533;&#65533;3&#65533;&#65533;t&#65533;&#65533;U&#65533;!&#65533;sU6 m&#65533;P&#65533;t>&#65533;&#65533;vO&#65533;&#65533;&#65533;&#990;&#65533;&#65533;7&#226;ts7&#65533;&#65533;&(&#65533;&#65533;&#65533;&#65533;&#633;};&#65533;^&#65533;&#65533;&#65533;m&#65533;|&#65533;O&#65533;_&#65533;&#65533;&#65533;&#65533;\Z&#65533;&#65533;&#65533;&#65533;q&#65533;&#65533;&#65533;#$&#65533;&#65533;&#65533;)&#1152;&#65533;&#65533;&#65533;&#65533;q+&#65533;&#65533;y&#65533;&#65533;8w&&#65533;* j&#65533;&#65533; &#65533;&#65533;&#65533;&#65533;tbG&#65533;&#65533;%;A)35&#65533;&#65533;f&#65533;&#65533;Z>&#65533;&#65533;J&#65533;&#65533;&#65533;&#65533;&#1405;&#65533;&#65533;&#65533;&#65533;&#65533;&#65533;)K: J&#65533;&#65533;&#65533;&#65533;`&#65533;Gy&#65533;Fw&#65533;&#65533;=	&#65533;&#65533;&#65533;&#65533;&#65533;e&#65533;&#65533;&#65533;&#65533;&#65533;0
&#65533;-&#65533;&#65533;&#65533;&#65533;&#65533;	`y&#1764;&#65533;&#65533;&#65533;t&#65533;8&#65533;zk&#65533;dn&#65533;9J&#65533;&#65533;&#65533;&#65533;o&#65533;&#65533;&#65533;&#65533;&#65533;&#65533;&#65533;&#65533;&#65533;J&#65533;&#65533;	S`N&#65533;j&#65533;U&#65533;&#236;S+&#65533;}&#65533;&#65533;&#65533;Z&#65533;&#970;&#65533;d]D&#65533;&#65533;&#65533;b&#65533;*oZ&#65533;&#65533;&#65533;&#65533;JD&#65533;&#65533;+h`&#65533;]&#65533;|=&#65533;&#65533;%&#65533;22?&#65533;&#65533;&#65533;=&#65533;!*&#65533;&#65533;f:h*u&#20758;qPt&#65533;&#65533;&#65533;&#65533;.zt&#65533;'&#65533;&#65533;t&#65533;&#65533;&#370;Ut&#65533;H&#65533;&#65533;&#65533;]&#65533;&#65533;&#65533;mr&#65533;:&#65533;"&#65533;&#65533;&#65533;dQ&#65533;&#65533;&#65533;f&#65533;&#65533;k|&#65533;&#65533;&#65533;&#1900;m&#65533;&#65533;&#65533;.&#6855;#&#197;H&#65533;q&#65533;F&#65533;&#65533; &#65533;nq&#65533;$7g&#65533;P5MU3X&#65533;	$+&#65533;&#65533;&#65533;
&#65533;Qc8&#65533; &#65533;f&#65533;&#65533;&#65533;&#65533;Y*j'Ft6&#1059;3j&#65533;<&#65533;z&#65533;Y&#65533;g&#65533;&#65533;&#65533;\U&#65533;&#65533;&#65533;j&#65533;&#65533;&#65533;&#1396;&#65533;
'4k&#1070;Y&#65533;u&#65533;&#65533;k&#65533; X&#65533;T+&#65533;%H&#65533;.Y&#65533;)&#65533;&#1256;L!Y&#65533;eu*T&#65533;V&#65533;^&#65533;4kT]c/&#65533;
6j'K&#65533;&#65533;&#65533;Ek&#65533;&#65533;.NO&#65533;^&#65533;&#65533;),\&#65533;y&#65533;&#65533;&#1302;&#65533;&#65533;&#65533;{;&#65533; &#65533;`1&#65533;&#398;&#65533;&#65533;e&#65533;d&d&#556;ysf ]({9&#65533;&#65533;3&#65533;&#1190;O&#65533;&#65533;<&#65533;r&#65533;&#1447;%L&#65533;pz $&#65533;&#65533;&#65533;,&#65533;1R&#65533;s&#65533;&#65533;=&#65533;&#65533;(U&#65533;SO&#65533;&#65533;&#65533;&#65533;c&#335;&#65533;"&#65533;|w&#65533;Q&#65533;r#7&#65533;<:r&#65533;&#351;&#65533;b>&#665;u&#65533;&#65533;	JW&#65533;&#65533;av&#65533;&#65533;&#65533;K_&#977;#&#65533;&#65533;&#65533;S&#65533;&#463;P&#65533;}&#65533;&#65533;&#65533;G&#65533;*&#65533;&#65533;&#65533;&#65533;}&#65533;8&#65533;
&#65533;&#65533;1&#65533;&#65533;&#65533;&#65533;&#65533;&#65533;_F&#65533;7&#65533;&#65533;B&#65533;!4Q}&#65533;'&#65533;@&#65533;&#65533;&#65533;!&#65533;&#65533;&#65533;EQGv&#65533;&#65533;J%&#65533;&#65533;52&#65533;2&#65533;M3=SM,&#65533;&#65533;&#291;O8iQBuM) 4%&#65533;Un}e$Z&#65533;u&#65533;Y&#65533;pUV&#65533;Q&#65533;&#65533;[[&#65533;UZyu&#65533;&#65533;V&#65533;U&#65533;.{&#853;&#65533;.&#65533;&#65533;eI0`&#65533;u&#65533;a&#65533;5 &#65533;=&#65533;'d,&#65533;&#1413;h&#65533;0h3&#65533;&#65533;&#65533;&#65533;&#65533;6&#65533;b&#65533;j&#65533;&#65533;&#65533;&#65533;i&#65533;*<&#65533;Gn&#65533;9\n&#65533;7&#65533;s&#65533;fz&#65533;&#65533;&#65533;&#65533;7Ju&#1497;:^n&#405;Z&#65533;q&#65533;nG&#65533;u&#65533;mg&#65533;&#65533;!&#65533;Pq&#65533;&#65533;&#65533;~&#65533;~&#65533;&#65533;7l~&#65533;&#65533;'&#65533;z&#734;A &#65533;&#65533;,&#65533;&#65533;*&#65533;!&#65533;	&#65533;&#65533;&#65533;@=&#65533;&#1075;i&#65533;&#65533;Q&#65533; z!&#65533;!R&#65533;&#65533;&#65533;6D&#65533;-&#65533;XM&#65533;&#65533;&#65533;Do&#65533;6Y&#65533;cM&#65533;T#&#766;A&#65533;&#65533;OE]&#65533;
RI&#65533;&#65533;&#65533;&#65533;J1&#65533;&#1364;P5&#65533;e&#65533;du&#65533;&#65533;j&#65533;)W&#65533;&#65533;&#65533;&#65533;&#26051;&#65533;%X&#65533;&#65533;&#65533;)&#65533;&#65533;&#65533;I0v&#65533;&#1609;^&#65533;8&#65533;yFZh&#65533;&#65533;6&#65533;
6&#65533;&#65533;?Z[>&#857;&#65533;3&#65533;&#65533;&#65533;&#65533;]\&#1241;&#65533;&#65533;i&#65533;&#65533;"S&#65533;*&#65533;&#65533;F^&#65533;&#65533;}&#1514;&#65533;&#65533;I'&#1963;&#65533;U}&#65533;z&#65533;V]&#2030;&#1169;&#65533;G&#65533;vx&#65533;{U&#65533;&#65533;&#65533;W&#65533;
1&#65533;&#65533;=kP&#65533;	&D&#1987;'&#65533;-&#65533;&#65533;:&#65533;&#65533;#&#65533;&#65533;&#65533;&#65533;&#65533;&X&#65533;&#65533;	&#65533;(9H+Z&#65533;n&#65533;&#65533;&#65533;Q&#65533;,&#65533;SK8&#65533;n&#65533;M&#65533;&#65533;&#65533;&#65533;&#65533;&#65533;&#65533;$&#1296;Cr&#65533;%U)&#65533;W&#65533;_5&#65533;ZJ&#65533;1&#65533;q&#65533;E&#65533;[&#65533;&#65533;&#65533;t&#65533;W&#65533;m&#65533;&#65533;qa#s&#65533;\&#65533;&#65533;&#65533;I'r&#65533;p&#65533;&#782;&#65533;3e] &#65533;@&#926;&#65533;&#65533;&#65533;hE&#65533;&#65533;3&#65533;^6&#1100;J &#65533;3&#65533;&#65533;&#65533;&#65533;&#65533;&#65533;&#65533;p&#65533;v&#65533;9S&#65533;&#65533;o&#65533;&#65533;*&#65533; &#65533;;&#65533;QN&#65533;&#65533;&#65533;UmGUg#w&#65533;&#14195;&#65533;gW&#65533;&#65533; w&#1059;&#65533;a&#65533;&#65533;>y&#65533;V&#65533;&#65533;&#65533;"DAR&#375;&#65533;&#65533;&#65533;`&#65533;[&#65533;&#65533;&#65533;&#65533;&#43233;&#65533;&#65533;k]&#65533;bW&#65533;&#65533;&&#65533;&#65533;\&#65533;?!H&#65533;&#65533;i&#65533;&#65533;@&#65533;p&#65533;&#65533;J&#65533;&#65533;&#65533;D%.&#593;Lh&#65533;&#65533;&#65533;u8&#65533;&#65533;&#65533;
&#65533;&#65533;'Q&#65533;b[&#65533;x&#65533;;&#65533;&#65533;&#65533;M]"\&#65533;&#65533;&#65533;&#65533;\Byk&#65533;&#65533;&#65533;2&#65533;&#65533;&#265;/.+Y&#65533;Z6&#65533;&#65533;]&#65533;-sH&#65533;&#65533;&#65533;w?&#65533;&#65533;O=C$C&#65533;,&#65533;}&#65533;L&#65533; e?&#65533;&#65533;P&#65533;:&#65533;&#65533;&#65533;6&#65533;&#65533;&#65533;&#65533;,&#65533;x:5&#65533;&#65533;MUY&#65533;N&#65533;X&#65533;&#65533;Tm-l&#1681;&#65533;w&#65533;#&#65533;[F&#65533;S&#65533;&#65533;&#65533;&#65533;d&#65533;&#65533;`&#621;&#65533;&#65533;&#65533;&#1729;@&#65533;vHZ&#65533;&#65533;&#65533;&#65533;u&#65533;1&#65533;#&#65533;&#65533;!&#65533;&#65533;&#65533;&#65533;1&#65533;&#65533;&&#65533;$GMk&#65533; &#65533;RQ&#65533;$b &#1117;$F&#1320;Q&#65533;&#65533;&#65533;&#65533;X&#65533;+'7&#65533;	&#65533;~"$&#65533;&#65533;(a&#65533;
-&#65533;&#65533;$&#65533;&#65533;&#65533;wR
&#65533;D&#65533;.)/L&#65533;;S&#65533;&#65533;&#65533;<56&#65533;g&#65533;&#65533;_&#65533;&#65533; &#65533;q&#65533;&#65533;a&#65533;&#65533;Q'<&#65533;*&#65533;&#65533;c&#65533;&#65533;&#65533;@r}&#65533;Q&#65533;&#65533; &#65533;I&#148;3&#65533;&#65533;L&#65533;&#65533;&#65533;&#65533;&#65533;C3MN&#65533; &#65533;&#65533;&S&#65533;&#65533;p0&#65533;&#65533;&#65533;5&#65533;&#65533;qr&#65533;&#65533;IN&#65533;R&#65533;&#65533;q*e	&#65533;&#65533;`&#65533;&#65533;Vq&#65533;Kk=&#65533;!&#65533;`&#65533;c&#65533;&#65533;o&#65533;:&#65533;|&#65533;&#65533;C&#65533;&#65533;&#65533;E&#1834;&#65533;B&#65533;e&#65533;&#65533;&#65533;(?!&#1627;&#65533;>t"&#65533;&#65533;&#65533;! l*6&#65533;9&#65533;\.s	&#65533;9K&#65533;Dy&#840;^&#65533;B&#65533;t&#65533;&#65533;&#65533;d[&#65533;F4&#65533;t$V&#65533;JIz&#320;g&#65533;&#65533;&#65533;xva&#65533;&#65533;&#65533;4}&#334;q&#65533;&#65533;7F&#65533;&#65533;&#65533;L0);&#65533;j&#65533;0&#65533;{IKzR/&#65533;o~&#65533;@&#65533;&#65533;B&#65533;~&#65533;&#65533;&#65533;dj*&#65533;&#65533;&#65533;&#65533;)&#65533;&#65533;&#65533;&#65533;=&#65533; 8&#65533;!NR?&#65533;&#65533;G&#65533;&#65533;I&#65533;wz&#65533;E&#65533;:&#65533;&#65533;U&#65533;&#65533;&#750;&#65533;JVlK&#65533;&#65533;&#65533;&#65533;&#747;&#65533;&#65533;&#65533;I&#65533;&#65533;q_&#65533;&#65533;?&#65533;B&#65533;&#65533;!IhX&#65533;&#65533;&#65533;~&#65533;&#65533;&#65533;&#65533;&#65533;&#65533;k&#65533;.&#65533;C&#65533;dD&#65533;&#65533;A&#65533;&#65533;&#65533;#VH&#65533;&#65533;HIJ&#65533;N&#65533;L6&#65533;&#65533;&#65533;&#590;&#65533;Y&#65533;&#65533; 	&#65533;B&#65533;gQ&#65533;t&#65533;&#65533;B&#65533;
&#1738;i&#65533;21&#65533;&#65533;Q&#65533;&#65533;X&#1044;P,&#65533;N&#65533;uhs1<&#65533;&#65533;e&#65533;&#65533;X&#65533;&#65533;27qT{r&#65533;&#65533;&#65533;p&#65533;&#65533;&#65533;63&#65533;&#65533;&#65533;&#65533;>&#65533;&#65533;&#65533;&#1317;n&#65533;(&#65533;&#65533;&#65533;&#65533;3@'&#1307;)&#65533;u:&#65533;&#65533;T&#65533;&#65533;&#65533;&#65533;&#65533;&&#65533;&#65533;j&#65533;+&#65533;Z8&#65533;&#65533;&#65533;q,&#65533;HWP&#65533;&#65533;&#65533;s&#65533;&#65533; &#65533;m>D+&#65533;&#65533;&#65533;8&#65533;6(&#65533;r&BbH&#65533;Rq	&#65533;P&#65533;lh&#65533;&#65533;&#65533;[i&#521;E&#65533;v&#65533;-K&#1825;&#65533;&#65533;)E&#65533;&#65533;F&#65533;&#65533;&#65533;&#65533;r&#65533;&#65533; &#65533;N&#65533;E&#65533;&#65533;)F&#65533;&#65533;&#65533;QIfh&#65533;M&#65533;P6&#65533;&#65533;y\&#65533;R&#65533;&#65533;"[8Bzm&#65533;&#65533;&#65533;&#65533;&#65533;[{&#65533;&#65533;G&#65533;Q2&#65533;&#804;&#65533;$i&#65533;GB)&#65533;&#65533;A&#65533;
&#65533;;&#65533;&#65533;!&#65533;&#65533;zn&#65533;&#65533;&#65533;J&#65533;&#65533;&#65533;7&#65533;=os&#65533;&#65533;@&#65533;RpSL&#65533; !&#65533;5&#65533;y&#65533;&#65533;&#65533;&#65533;&#65533;v&#65533;&#65533;\&#65533;&#65533;&#65533;Y&#65533;&#65533;0$&#65533;&#65533;&#65533;V&#322;!&#65533;p&#65533;'Y&#65533;&#65533;&#65533;&#1998;uaV&#65533;&#65533;&#65533;u&#65533;~B&#65533;q&#65533;&#65533; &#65533;&#65533;a&#65533;N&#65533;&#65533;x&#904;
&#65533;F|&#65533;&&#184;tR\&#65533;MdrY	(B"&#65533;&#65533;&#65533;#Y&#65533;c&#65533;W&#808;&#65533;$&#65533;l&#65533;dR&#65533;j&#65533;&#65533;&#65533;&#65533;&#65533;yy&#65533;&#65533;8&#65533;&#65533;&#65533;&#65533;v.'&#65533;&#65533;&#618;&#65533;=$7O&#65533;F&#65533;&#65533;JS3&#1068;@&#65533;&#65533;$ &#65533;&#1795;&#65533;&,&#65533;&#65533;w&#65533;&#65533;gG&#65533;@&#65533;9F&#65533;5u&#65533;A&#65533;&#65533;&#65533;&#65533;	x.p8	|`&#65533;&#60125;&#65533;&#65533;j&#1215;&#65533;&#65533;&#65533;&#65533;&#65533;_&#65533;,&#65533;&#65533;,!Z&#65533;J|&#65533;H&#65533;&#1261;&#65533;0&#65533;7L&#65533;&#65533;0&#65533;
*&#65533;	_qM&#65533;5C&#65533;&#65533;&#65533;&#65533;1g&#65533;I&#904;s&#65533;&#65533;&#65533;_&#65533;%&#65533;HtO4]&#65533;&#65533;&#65533;&#65533;&#65533;&#65533;&#65533;?z6P`7&#65533;Y&#65533;`&#65533;&#65533;D?&#65533;;'&#65533;&#65533;@=L&#65533;&#65533;e&#65533;Z&#65533;&#65533;I&#1977;Q&#65533;&#65533;&#65533;&#65533;E&#65533;F&#65533;pBD&#65533;&#65533;&#65533;&#65533;_&#65533;aOZT&#65533;F&#65533;['MWu&#65533;r&#65533;T&#65533;&#65533;KM^j&#65533; &#65533;&#65533;yA&#65533;&#65533;&#65533;-&#65533;&#65533;&#65533;&#65533;T&#65533;&#1200;^&#65533;,&#65533;Q&#65533;&#65533;pTG&#65533;%&#65533;&#65533;a&#65533;&#65533;t&#65533;&#65533;&#65533;&#1500;&#65533;tT&#65533;&#65533;L&#65533;/V]&#65533;~8&#65533;&#65533;&#65533;&#65533;Y&#1062;q&#65533;&#1287;W&#65533;Z&#65533;&#65533;&#754;0&#65533;}&#896;D&#65533;U&#65533;@&#65533;&#65533;K&#65533;&#65533;&#65533;&#65533;&#65533;&#65533;&#65533;KQ&#1900;&#65533;&#65533;P&#65533;E&#65533;D&#65533; J&#65533;&#65533;&#65533;DJPCK&#65533;D;&#65533;4&#65533;_O&#65533;&#65533;&#65533;]&#65533;PlQT&#65533;$&#65533;R&#65533;_Y&#65533;&#65533;&#65533;&V&#65533;E&#65533;&#65533;&#65533;&#65533;	&#65533;&#65533;I&#65533;&#65533;&#65533;D&#65533;	&#65533;E&#65533;&#65533;F&#65533;&#65533;&#65533;&#65533;&#65533;p&#65533;&#65533;&#65533;&#65533;[&#65533;&#65533;Y&#65533;&#65533;e&#65533;&#65533;&#65533;k&#65533;`&#65533;&#1286;&#65533;&#65533;&#65533;..\&#65533;h&#65533;&#65533;t&#65533;&#65533;&#65533;&#65533;'P&#65533;&#65533;p8#&#65533;D-&#65533;&#65533;q&#65533;m&#65533;+&#65533;t<&#65533;v&#65533;&#65533;&#65533;Mv&#65533;&#65533;m&#65533;&#65533;&#65533;&#65533;&#65533;&#65533;&#65533;&#1607;&#65533;&#65533;&#65533;&#65533;U&#65533;HVX&#65533;Q&#65533;&#65533;&#1351;A&#65533;u&#65533;?F&#65533;&#65533;&#65533;d&#65533;&#65533;&#65533;A&#65533;&#65533;&#65533;=]&#65533;&#65533;&#65533;&#65533;&#65533;&#65533;TQ&#65533;&#65533;&#65533;&#65533;TC&#65533;&#65533;&#1998;M&#65533;&#65533;I&#65533;&#65533;&#65533;&#65533;&#152;ES&#65533;Q&#65533;&#65533;&#1877;y[&#65533;&#65533;&#65533;k&#65533;&#65533; &#65533;]h&#65533;&#65533;&#65533;&#65533;&#65533;&#65533;&#65533;Fe&#65533;&#65533;t&#65533;F&#65533;[&#65533;&#65533;&#65533;9A&#65533;&#65533;I &#65533;&#65533;4&#65533;f&#65533; &#65533;&#65533;L0rFm,&#640;&#65533;%d&#65533;OU&#65533;&#416;&#65533;&#65533;PA&#65533;&#65533;y=&#65533;Q&#65533;&#65533;&#65533;&#65533;&#65533;&#65533;R&#65533;W&#65533;P&#65533;(A&#65533;-&#65533;G~&#1618;w&#65533;&#65533;&#65533;SY&#65533;&#65533;&#65533;G&#65533;S1&#65533;Z&#65533;,X&#1033;&#65533;3m`&&#65533;QS7	$bv&#65533;&9	DQ&#65533;&#907;&#65533;&#65533;BLT&#204;T$M&#65533;SO&#65533;SP\&#65533;&#65533;_Q&#65533;&#65533;%&#65533;&#65533;&#65533;&#65533;&#256;i&#65533;&#65533;Y&#65533;&#65533;j&#65533;S\&#65533;]&#392;&#65533;[&#65533;&#1111;D&#65533;b&#65533;EJT&#65533;q&#65533;\&#65533;FR&#65533;&#65533;&#65533;x&#65533;^ &#65533;&#65533;4&#65533;d&#65533;@&#65533;&#65533;T&#65533;P&#1503;(ef0e1&#65533;Q&#65533;&#65533;&#65533;&#65533;&#65533;&#65533;N x&#65533;&#30536;	<&#65533;&#65533;9&#65533;y&#65533;&#65533;&#65533;q&#65533;&#417;^s4&#65533;|)Pud&#65533;+&#65533;&#65533;&#65533;m&#65533;&#65533;&#65533;/&#65533;R]&#65533;&#65533;&#65533;qPW&#65533;&#65533;&#65533;&#65533;&#65533;&#65533;]&#65533;|<S&#65533;?
&#65533;&#65533;&#65533;&#65533;&#65533;&#65533;M\&#65533;U^i_&#65533;&#65533;&#65533;&#65533;&#65533;&#65533;-&#65533;8qN&#65533;0&#65533;&#65533; &#65533;&#65533;&#65533;&#65533;&#908;P&#206;&#65533;N;]dE:[F	&#65533;I%&#65533;&#65533;&#65533;x&#65533;Vp &#65533;&#65533;u&#65533;X&#65533;"&#65533;&#65533;&#65533;Z<Lj&#65533;&#65533;&#65533;&C&#65533;dapomI&#65533;d&#65533;^&#65533;&#1753;&#65533;[a`r&#65533;@T*^1&#65533;@&#65533;&#65533;%u&#65533;
N&#65533;u&#65533;&#65533;dhgqu&#65533;&#65533;h@&#65533;&#65533;&#65533;&#169;P&#65533;&#65533;&#65533;y&#65533;`&#65533;&#65533;'1&#65533;)*P&#65533;9&#65533;&#65533;mJ|&#65533;M&#65533;\&#65533;&#65533;&#778;&#65533;P&#65533;a&#1701;&#65533;&#65533;/y)&#65533;G&#65533;G>&#65533;&#65533;&#65533;&#129;&#65533;&#65533;	&#65533;&#65533;&#65533;3E>&#65533;&#65533;&#65533;&#65533;5m&#65533;E&#65533;&#65533;&#65533;`S&#65533;M&#65533;&#65533;&#65533;&#65533;&#65533;&#1225;&#65533;BV&#65533;Dd&#65533;&#65533;3$&#65533;&#65533;&#767;&#65533;g&#65533;+E]&#65533;&#65533;U&#65533;S&#65533;&#65533;>1I&#65533;&#65533;&#65533;&#65533;&#65533;" &#65533;D&#65533;&#65533;&#65533;&#65533;E&#65533;~&#65533;0 &#65533;&#65533;&#65533;D]OmF&#65533;$`&#65533;&#65533;F&#65533;&#65533;&#736;&#65533;&#65533;,gPbg<&#65533;&#65533;k &#65533;&#65533;$&#65533;&#65533;]&#65533;)c&#65533;&#65533;4@&#65533;
&#65533;&#65533;
&#65533;j&#65533;
&#65533;A&#65533;4>\&#65533;&#65533;u&#274;&#65533;=l{z&#65533;&#65533;&#65533;J-&#65533;&#65533;-M&#1709;H&#65533;p&#65533;&#617;&#65533;~ &#1574;&#65533;&#65533;&#912;&#65533;&#65533;&#65533;1&#65533;&#65533;&#65533;G}&#65533;&#65533;]&#65533;=&#65533;&#65533;&#65533;5&#65533;&#65533;i&#1233;&#65533;&#65533;*&#65533;hE&#65533;c&#65533;&#65533;P&#65533;f(&#65533;T&#65533;&#65533;&#65533;;&#65533;&#65533;J,&#65533;KX&#65533;E&#65533;&#65533;#n&#65533;E%&#65533;&#65533;]&#65533;&#1832;h5Aq-&#65533;^D&#65533;X&#65533;&#65533;&#65533;hkn&#65533;k=E&#65533;&#65533;&#65533;&#65533;)O,jq&#65533;~&#65533;h&#38302;&#65533;AR&#65533;M&#65533;&#65533;&#65533;&#65533;-&#65533;&#65533;&#65533;M &#65533;&#65533;&#65533;) X&#65533;&#134;&#65533;o&#65533;|MGTa!&#65533;&#433;&#65533;&#65533;W.&#65533;+&#65533;&#65533;&#65533;&#65533;&#12358;P{&#65533;c;&#65533;&#65533;X&#65533;&#65533;&#65533;&#1372;&#65533;_&#65533;u*&#65533;*&#65533; &#65533;<&#65533;\&#65533;&#65533;&#65533;&#65533;&#1028;&#65533;&#65533;&#1305;D&#65533;~&#65533;D&#65533;&#65533;eD&#65533;&#65533;&#65533;A&#65533;S&#65533;
&#65533;&#65533;&#40479;&#65533;v&#65533;E&#65533;&#304;&#65533;&#65533;&&#65533;!&#65533;&F+I&#65533;BO&#65533;&#65533;SZ&#65533;&#65533;&#65533;&#65533;]&#65533;2&#65533;o&#1169;&#65533;&#261;&#65533;&#1366;&#65533;&#65533;&#65533;&#65533;&#65533;&#65533;d&#65533;&#65533;W&#65533;&#65533;&#65533;b4g&#65533;V&#65533;&#65533;&#65533;L&#65533;a'u&#65533;@v&#65533;@&#65533;"n&#65533;8&#65533;&#1160;&#65533;&#302;&#65533;R&#65533;&#65533;YNo&#65533;&#65533;{&#65533;&#65533;}}&#65533;&#65533;&#65533;&#65533;,&#65533;&#65533;v|P&#65533;&#65533;g~&#65533;Y&#65533;U&#65533;&#65533;^&#65533;&#1347;l&#65533;{&#65533;U&#65533;J&#65533;	gK&#65533;&#65533;&#65533;&#65533;&#65533;zU&#65533;&#65533;`&#65533;6&#65533;p&#65533;&#65533;&#65533;BB&#65533;5EV&#65533;DQ"^&#65533;&#65533;&#65533;&#65533;&#65533;&#65533;&#65533;&#65533;5&#65533;B&#65533;LU,&#65533;8&#65533;.&#65533;&#65533;DkbL&#65533;mk&#65533;&#65533;d_`+&#65533;\&#65533;]&#65533;A&#65533;/M&#65533;&&#65533;&#65533;&#65533;&#65533;&#65533;b`&#65533;&#65533;&#65533;&#65533;&#633;n&#1019;"&#65533;&#65533;Y&#65533; M&#65533; 1&#65533;m&#65533;n&#65533;&#65533;+&#65533;&#65533;6 n&#65533;&#65533;:&#65533;3:&#65533;&#65533;yM&#65533;&#65533;&#65533;L&#65533;fG&#753;&#65533;x&#1031; &#65533;&#65533;&#65533;&#65533;&#65533;m,&#65533;h&#65533;&#65533;S&#65533;&#65533;G&#65533;n&#1538;&#65533;&#65533;1&#65533;&#65533;&#309;&#65533;H&#65533;r&#65533;U&#65533;N&#940;&#65533;&#1031;[&#65533;$H&#65533;&#65533;&#65533;&#65533;3&#65533;]&#65533;I&#65533;&#65533;e&#65533;&#65533;R$;&#65533;iQh&#65533;&#65533;&#65533;( ,&#65533;&#65533;&#65533;YJ&#65533;&#65533;&#65533;&#588;&#65533;l9 &#65533;d+&#65533;&#65533;d_&#65533;&#65533;9&#65533;a&#65533;Q&#65533;&#65533;&#65533;\&#684;Lr~T&#65533;&#65533;/&#65533;/&#65533;&#65533;&#1633;&#65533;&#65533;J&#65533;&#1679;h&#65533;O&#65533;,&#65533;Al4&#65533;&#65533;p&#65533;W&#65533;`{&#65533;G&#65533;@c&#65533;4&#65533;&#1520;%u&#65533;Mx&#65533;&#65533;w&#65533;&#65533;l,wH&#65533;&#65533;&#65533;&#65533;&#65533;&#65533;&#65533;&#65533;&#65533;&#65533;nB&#65533;&#65533;&#65533;-H&#65533;&#65533;UH&#65533;&#65533;&#500;&#65533;A&#65533;*&#65533;}&#65533;W&#65533;&#65533;]&#65533;&#65533;/&#65533;&#65533;&#65533;D&#65533;&#65533;&#65533;&#65533;9&#65533;&#65533;&#65533;6&#65533;x&#65533;&#65533;&#65533;H&#65533;&#65533;&#65533;&#65533;&#65533;&#65533;&#65533;&#65533;QUl/&#65533;|1Au[&#65533;&#65533;ZHL&#65533;d&#65533;&#584;&#1782;&#65533;1&#65533;>&#65533;&#65533;L&#65533;&#65533;&#65533;&#65533;&#65533;&#65533;&#65533;&#65533;iO&#65533;&#1570;&#65533;&#65533;L>3&#65533;&#65533;&#65533;q&#65533;&#65533;&#2026;&#65533;&#65533;&#65533; n&#65533;&'&#65533;'B3&#65533;&#65533;*&#65533;(}%o\&#65533;xM&#1383;&#65533;ex&#65533;o@lud&#65533;&#65533;&#65533;G&#65533;<&#65533;&#65533;
&#1916;&#65533;&#65533;G&#65533;$&#41034;&#65533;&#65533;}&#65533;1&#65533;&#65533;^&#65533;]m&#65533;[}&#65533;&#65533;%&#65533;&#65533;&#65533;r`&#65533;0&#65533;T&#65533;&#65533;&#1101;&#1220;&#65533;&#65533;q&#65533;&#65533;j&#65533;&#65533;&#1229;&#65533;S&#65533;@m&#65533;&#1107;&#65533;I[&#65533;&#65533;&#65533;&#1625;&#65533;&#230;&#65533;&#65533;hU&#65533;&#65533;&#65533;(f&#599;&#65533;E&#65533;yk&#65533;eL&#65533;&#65533;$&#65533;]&#65533;&#65533;m&#65533;&#65533;&#1144;&#65533;L&#65533;d&#65533;&#65533;V&#65533;&#65533;&#65533;&#65533;&#65533;&#65533;u>&#65533;3&#65533;&#65533;&#65533;@Q.eT!&#65533;sb7F $rc#&#65533;(&#65533;2:&#65533;&#65533;)&#65533;&#65533;>&#65533;&#65533;^&#65533;DS&#65533;&#65533;&#65533;&#673;Z~A(&#65533;
&#65533;&#65533;&#65533;&#65533;&#65533;w`&#65533;}(j&#65533;UX&#65533;,&#65533;&#65533;&#65533;&#942;8_&#65533;&#65533;&#65533;&#65533;&#65533;M&#65533;8HZ)&#65533;&#853;&#65533;,&#65533;a&#65533;X&#65533;&#65533;&#65533;&#65533;&#65533;&#65533;U&#65533;PKDPOC&#1397;&#65533;&#65533;>&#65533;:1&#65533;&#65533;P&#65533;s_$&#65533;`&#65533;P&#65533;S[q'&#65533;&#65533;%&#65533;h&#65533;w&#65533;W&#65533;&#65533;W`+&#65533;&#65533;&#65533;FK.&#65533;&#65533;&#65533;&#65533;&#65533;&#65533;&#65533;5&#65533;&#65533;&#65533;M&#65533;&#65533;^&#65533;3F&#1378;F&#65533;u'<&#65533;	s&#65533;u&#65533;dW&#65533;FAr c^&#65533;&#65533;#p&#65533;7&#65533;&#65533;&#65533;&#65533;{&#65533;O&#65533;v&#65533;&#65533;&#65533;p\&#65533;&#314;T&#65533;&#65533;Si&#65533;x&#65533;R	&#65533;&#1712;&#65533;&#65533;&#65533;&#65533;&#138;V&#65533;:&#65533;&#65533;-&#65533;&#65533;4&#65533;+/&#65533;&#65533;&#1904;&#65533;P&#65533;&#65533;&#65533;&#65533;&#65533;:&#65533;/3]&#65533;p&#65533;4&#65533;&#65533;&#65533;&#65533;1#H&#65533;&#65533;D&#65533;!"E&#65533;&#65533;aQ&#65533;&#65533;&#65533;&#65533;&#65533;&#65533;P`skZ&#65533;W&#65533;&#65533;i&#65533;&#65533;&#1414;&#65533;&#65533;O&#65533;H*&#65533;&#65533;yCY&#65533;&&#65533;m&#65533;&#65533;&#65533;&#65533;&#65533;{&#65533;&#65533;&#65533;&#65533;z&#65533;s&#65533;&#65533;7o&#65533;&#65533;&#65533;>&#65533;&#65533;:Ju&#65533;&#65533; &#65533;'&#65533;&#65533;&#65533;&#961;;&#65533;A&#65533;`&#65533;;&#65533;P}&#42055;&#65533;P2&?&#65533;&#65533;:&#65533;'&#65533;&#65533;N&#65533;Vuxy&#65533;R&#65533;H&#65533;8KJ&#65533;&#65533;&#65533;&#65533;Y&#65533;&#65533;
&#65533;M<&#65533;&#65533;[&#65533;&#65533;&#1699;&#65533;,&#65533;>&#65533;P&#65533;&#46905;&#65533;c&#65533;]}KF &#65533;&#65533;&#65533;j&#65533;&#65533;y&#65533;`&#65533;!e&#65533;D&#65533;h&#65533;M&#65533;-V&#65533;&#65533;e/&#65533;x$&#65533;&#1656;ko&#65533;&#65533;m&#65533;/&#65533;l&#65533;L2&#65533;&#65533;m&#65533;&#65533;&#65533;5&#65533;&#65533;&#65533;&#1434;&#65533;^&#65533;&#65533;&#65533;&#65533;wr&#65533;&#65533;&#744;&#65533;q"~U&#65533;&#65533;&#65533;=e(:&#65533;@&#65533;#&#65533;d&#65533;&#65533;&#65533;RQ&#65533;gT&#65533;&#65533;6M&#369;Wf&#65533;JU!azq#fvB&#65533;&#65533;jC&#65533;&#65533;D&#65533;&#65533;W&#65533;M&#65533;5K&#65533;.&#65533;&#65533;&#65533;.&#65533;QK&#65533;]&#65533;Z&#65533;&#878;&#65533;(&#65533;&#65533;&#65533;6&#65533;.&#65533;&#65533;0&#65533;&#65533;&#65533;nh&#65533;&#65533;*&#65533;"O;d:9&#65533;:&#65533;&#1465;(&#65533;_&#65533;M&#65533;&#65533;&#65533;]gi&#65533;%&#65533;&#1141;y[&#65533;m&#65533;i&#65533;;&#65533;G&#65533;W&#65533;&#65533;&#65533;S&#65533;&#65533;&#145;&#1566;[my&#65533;&#65533;Wn&#65533;/o&#65533;&#65533;&#65533;&#65533;FU&#65533;&#65533;&#65533;[bl&#65533;&#65533;&#65533;&#65533;&#65533;&#65533;}&#65533;&#65533;&#65533;&#65533;&#65533;O U&#65533;8&#65533;s &#305;Q&#65533;&#65533;X&#65533;&#65533;&#65533;Q	&#65533;Ej&#65533;&#65533;&#65533;&#65533;&#65533;ZQ&#65533;C&#65533;&#65533;,j&#65533;&#65533;&#65533;CU-:&#65533;hQU3R&#65533;F&#65533;<&#65533;r&#65533;&#65533;T,Q6C&#65533;&#65533;Jg9S&#65533;&#1833;&#65533;'K&#65533;6&#65533;UE&#65533;Q&#65533;F&#65533;"M&#65533;T&#65533;4&#65533;;&#65533;:{&#65533;3(,&#65533;&#65533;&#65533;6&#65533;E&#65533;jWUTSU&#65533;z&#65533;lP&#65533;&#932;zu&#65533;&#1492;Z&#65533;&#65533;mF&#65533;YP&#65533;p&#65533;6&#65533;&#65533;&#65533;\&#65533;&#65533;&#65533;i&#65533;&#65533;&#1706;j&#65533;Ws&#65533;&#65533;1&#65533;X&#1450;Y&#65533;&&#730;5V&#65533;&#65533;]&#65533;v&#65533;,&#65533;&#65533; X&#65533;&#65533;iK&#65533;!Y&#1669;&#65533;R$]&#65533;O&#65533;RM&#65533;&#65533;&#65533;&#1770;m&#65533;&#65533;t;u0&#1278;-K&#65533;&#65533;iN&#65533;.&#65533;f&#65533;&#65533;&#1262;&#65533;&#541;#&#65533;&#65533;n&#65533;&#65533;o&#14180;sBL;&#65533;&#65533;&#65533;{&#65533;&#65533;<'&#65533;&#65533;;u&#65533;&#65533;  &#65533;&#65533;`p&#65533;&#65533;&#65533;.^&#65533;&#65533;&#65533;&#65533;&#65533; &#65533;&#65533;&#65533;;0&#65533;4X&#65533;&#65533;|&#65533;3h`&#65533;&#65533;O&#65533;'&#65533;&#65533;&#65533;!&#65533; z(&#65533;&#65533;"E&#65533;T
&#65533;!&#65533;H&#592152;&#65533;&#546;&#65533;"&#65533;&#65533;%S&#65533;iM&#65533;&#65533;&#65533;-&#1673;&#65533;8&#65533;1&#65533;!w:&&#65533;&#65533;&#65533;R2&#65533;&#65533;&#65533;&#65533;&#65533;&#65533;'&#65533;R&#65533;&#65533;&#65533;&#65533;LE&#65533;&#65533;&#65533;&#65533;&#65533;&#679;&#65533;T--&#65533;*k*&#65533;&#65533;J+&#65533;&#65533;&#1690;&#742;&#65533;&#65533;&#65533;&#65533;&#65533;&#65533;&#65533;&#65533;&#65533;,&#65533;&#65533;l&#65533;,&#65533;&#65533;z&#65533;&#65533;:&#65533;)&#65533;&#65533;&#65533;2&#65533;X&#65533;&#65533;&#65533;1UcL1k&#65533;&#65533;&#65533;8&#65533;&#65533;&#940;&#65533;e4&#65533;JK&#65533;&#65533;8eN5&#65533;v&#65533;-&#65533;&#65533;&#65533;F-u8K&#65533;S&#889;&#65533;.&#65533;&#65533;&#65533;&#65533;&#65533;&#65533;NU&#1770;&#65533;&#378;&#65533;.&#65533;&#65533;&#65533;kn:U/QoX&#65533;v&#65533;=`&#65533;k&#955;&#65533;&#65533;k&#65533;&#65533;g&#65533;x&#65533;	j&#65533;x &#65533;O&#65533;n&#65533;&#65533;&#65533;@D&#1024;	"<] !&#65533;v&#65533;U&#65533;!&#65533;&#65533;7D&#65533;&#881;"&#65533;>&#65533;(&#65533;c>&#65533;"&#65533;&#65533;&#817;&#65533;u&#65533;&#65533;`&#65533;^*i&#65533; &#65533;&#65533;&#65533;w
&#65533;&&#65533;&#65533;,J-&#65533;&#65533;&#152;&#65533;&#65533;`&#5672;&#65533;&#65533;&#65533;&#65533;'&#65533;B&#65533;)&#65533;&#65533;zr&#65533;&#65533;&#65533;<YO&#65533;&#65533;Ls&#65533;&#65533;Z&#65533;&#65533;5&#65533;:J&#24362;r&#65533;&#65533;&#65533;&#65533;&#65533;&#65533;&#65533;&#65533;FQ&#65533;&#65533;&&#65533;&#65533;f&#65533;&#65533;*&#65533;&#65533;&#65533;k2&#65533;&#65533;&#65533;J&#65533;-&#65533;&#65533;nk&#65533;U&#65533;`&#65533;&#65533;&#65533;&#65533;vmTU&#65533;F58&#1942;S&#65533;m&#65533;&#65533;k&#65533;Ua&#65533;;n&#1596;&#65533;k&#65533;`&#65533;&#65533;&#65533;=U&#1787;&#65533;g&#65533;S&#65533;&#65533;&#65533;&#65533;1&#65533;&#65533;&#65533;&#65533;s&#65533;=g&#65533;&#65533;&#65533;@ r&#65533;&#65533; gw\.&#65533;&#65533;&#65533;tEp 8H&#321; &#65533;NT_H&#65533;z%&#65533;H`a&#65533;h&#65533;m&#65533;2!&#65533;?*&#65533;&#65533;uxF&#65533;T&#65533;(b$M&#65533;)&#65533;q
i&#65533;&#65533;&#65533;&#65533;H&#65533;~Z&#43877;&#65533;O&#65533;&#65533;I&#65533;)d&#65533;&#65533;&#65533;&#65533;&#862;&#65533;+&#65533;&#65533;m.&#65533;N&#65533;&#65533;_&#65533;J>m&#65533;&#65533;&#65533;&#65533;&#267;&#65533;&#65533;&#65533;&#65533;&#65533;U&#65533;A&#65533;&#65533;@c&#65533;&&#65533;8JR&#65533;&#65533;Lffa&#65533;&#65533;u&#65533;4&#65533;9mt&#65533;&#65533;YBT&#65533;Z&#65533;&#65533;p&#65533;A&#1908;&#65533;4&#65533;"Uo&#65533;TgX&#65533;&#65533;&#65533;s&#65533;S&#65533;aI&#65533;n&#65533;&#65533;&#65533;&#65533;%8&#65533;&#65533;&#65533;jo&#65533;&#65533;\'
78&#65533;=&#65533;Y:|\'&#65533;&#65533;&#65533;&#65533;'>3&#65533;&#65533;&#65533;&#1029; &#807;s&#65533;&#65533;&`&#65533;&#65533;]&#65533;Ap&#65533;D&#65533;	&#65533;N!Q&#65533;b&#65533;&#65533;&#65533;&#65533;#I&#65533;j&#65533;&#65533;&#65533;&#65533;&#65533;#*A&#1549;b&#65533;&#65533;&#65533;aI&#65533;&#65533;&#65533;4=&#868;$@a&#65533;&#65533;X&#65533;(&#65533;&#65533;cR&#65533;&#65533;*&#65533;&#9528;\Od"{$&#65533;&#65533;2&#65533;&#65533;M2eZJ&#65533;&#65533;v&#65533;3&#65533;&#65533;&#65533;M&#65533;&#65533;&#930;r&#65533;&#65533;}Eht&#65533;&#65533;&#65533; &#65533;&#65533;@!Q&#65533;b&#65533;b&#65533;&#65533;&#65533;&#65533;T&#65533;&#65533;&#65533;&#65533;-5&#65533;hhJ&#65533;&#65533;&#1093;&#65533;&(&#65533;&#65533;&#65533;&#65533;&#65533;&#65533;&#65533;&#65533;d&#65533;6&#65533;Mn&#65533;&#65533;&#65533;]&#65533;&#65533;-&#865;uL&#65533;M&#65533;&#65533;&#65533;&#65533;&#65533;N{`HDgNgq&#65533;)&#65533;&#65533;&#65533;8w6&#65533;N&#65533;y&#65533;&#65533;&#65533;&#65533;&#65533;.&#65533;s&#65533;2  &#65533;&#65533;EN&#65533; + c'&#65533;&#65533;E&#65533;&#65533;&#65533;_eLBl'&#65533;&#65533;$&#65533;! &#65533;h&#65533;^$"&#65533;	"1G^&#65533;&#65533;8zTbyD&#65533;&#65533;w&#65533;=j&#65533;+E&#65533;&#65533;"Y&#65533;1&#65533;`I{&#65533;dI&#65533;&#65533;&#65533;&#65533;&#65533;	eEY&#65533;&#65533;&#65533;&#1214;&#65533;&#65533;&#65533;L&#65533;l&#65533;^&#65533;&#65533;&#65533;&#65533;r+&#65533;
&#65533;RB&#1323;&#65533;&#65533;G)&#65533;&#65533;&#65533;&#65533;,-j&#65533;&#65533;&#65533;d8&#65533;&#65533;]&#65533;&#65533;&#65533;%i2&#65533;d&#65533;k&#65533;R&#65533;&#65533;zL
&#10629;&#65533;i&#65533;\&#65533;&#65533;&#65533;l
&#729;&#65533;&#65533;&#65533;&#65533;&#65533;cB&#65533;gY&#65533;c&#65533;&#65533;#&#65533;&#65533;dr&#65533;4&#18469;C&#65533;9+Z*Pb=&#65533;%&#65533;|&#65533;k&#65533;&#65533;&#1324;&p &#65533;&#65533;&#65533;C 2&#65533;0&#65533;&#65533;&#65533;&#65533;&#65533;&#65533;&#1479;&#65533;&#65533;&#65533;P&#65533;a&#65533;Q&#65533;:&#65533;&#65533;QF&#65533;&#65533;&#65533;&#65533;&#65533;&#1610;dyC&#65533;# &#65533;&#65533;Q&#65533;l)(A	S\&&#65533;&#65533;&#65533;D*?qJN&#65533;&#65533;&#1175;6&#65533;%R&#65533;$&#65533;&#65533;&#65533;&#599;&#1708;P&#65533;o&#65533;&#65533;&#1190;&#65533;ULr9jR&#65533;&#1299;?&#65533;/&#65533;+b&#65533;5F1O&#65533;d&#65533;&#65533;&#65533;]&#65533;5k&#65533;*&#65533;%j&#65533;A&#65533;&#65533;&#386;l&#1383;&#65533;V*&#65533;&#65533;TV&#65533;m&#65533;9&#65533;N&#65533;o.&#1830;&#1974;	C_&#65533;:&#65533;O&#65533;b&#65533;&#65533;&#65533;Gp&#65533;b:&#65533;8v&#65533;'Z&#65533;&#65533;&#310;(;&#65533;&#65533;4 &#65533;h  &#65533;&#65533;+f&#65533;t[4&#65533;&#65533;	z&#65533;b&#544;&#65533;C
Z&#65533;DEPvQl+&#65533;/:n&#65533;&#65533;&#65533;&#65533;&#65533;H&#65533;&#65533;0&#65533;iLc&#65533;N&#65533;&#65533;r&#65533;&#65533;'e%&#65533;&#65533;&#1940;&#65533;T&#65533;&#65533;]&#65533;e+&#65533;&#65533;`&#65533;KfEe&#65533;&#65533;K&#65533;&#65533;&#65533;&#65533;&#65533;)&#65533;D=z&#65533;[h&#65533;&#65533;&#65533;,w)&#65533;&#65533;&#65533;&#65533;T&#65533;&#65533;&#65533;&#65533;&#65533;`&#65533;&#65533;&#65533;&#65533;:&#65533;Q&#65533;y&#65533;u&#65533;&#65533;&#65533;TJ&#65533;&#65533;<M&#65533;&#65533;Y&#65533;&#65533;
&#65533;j}&&#65533;&#65533;&#65533;U&#65533;&#65533;9&#65533;f&#65533;&#65533;&#65533;ZC&#65533;V&>&#65533;&#1974;&#65533;W&#65533;k:&#65533;&#65533;%&#478;&#65533;&#1565;*v&#65533;XP&#65533; Y(&#65533;R&#65533;qPE&#65533;k&#65533;*&#65533;&#200;@K&#1509;&#65533;&#65533;"
w&#65533;j"&#65533;d&#65533;&#65533;u4&#65533;Dd&#65533;;&#65533;&#65533;&#65533;&#65533;L>&#65533;#&#65533;OyK&#65533;M&#65533;f'&#65533;b+KJ&#65533;P:&Fr&#65533;%2&#65533;&#65533;S&#65533;&#1171;K&#660;&#65533;`&#138;&#65533;&#65533;&#65533;&#65533;4&#65533;o&#65533;C&#65533;&#65533;[B	T&#65533;s&#65533;/&#65533;&#734;&#65533;&#65533;&#65533;&#65533;R+&#65533;&#65533;ea&#65533;UZB
&#65533;&#65533;&#65533;&#65533;!A`&#65533;&#65533;&#65533;&#65533;&#65533;jH+&#65533;7&#65533;5&#65533;&#65533;&#65533;&#1668;#&#65533;V&#65533;my&#65533;&#65533;s&#65533;L]&#65533;JoM&#65533;&#65533;9&#65533;M,_%&#65533;;&#65533;*N&#65533;`&#65533;CU&#65533;'r?,&#65533;&#65533;h&#65533;l&#65533;&#65533;&#65533;&#65533;&#65533;
&#65533;&#65533;&#65533;*8&#65533;*0@&#35773;&#65533;	d{&#65533;H&#65533;i&#65533;"/r&#65533;^)ZDP4&#65533;&#65533;a3&#65533;h&#65533;g&#65533;~&#65533;$a&#65533;K&#65533;&#65533;&#65533;&#65533;&#65533;6&#65533;!&#65533;&#65533;I&#65533;&#65533;&#1803;&#65533;H&#65533;&#65533;,&&#65533;&#65533;sO&#65533;v&#65533;&#65533;&#65533;Q&#65533;>&#65533;t7,&#65533;>/P&#65533;&#65533;&#65533;&#65533;,{Q&#65533;lr&#65533;\E&#65533;tzE&#65533;9^&#65533;&#65533;P&#65533;u&#805;&#65533;f&#65533;&#65533;lz&#65533;2&#65533;&#65533;%&#65533;&#65533;&#65533;)&#65533;&#65533;ll=&#65533;&#65533;J&#65533;&#65533;&#65533;7&#65533;	n*&#65533;ak&#65533;n&#65533;O`&#65533;N&#65533;=k&#65533;,&#65533;;&#65533;&#65533;&#65533;&#65533;&#65533;x &#65533;&#65533;&#65533;&#65533;&#65533;&#65533; j&#65533;c &#65533;@>&#65533;	&#65533;&#65533;&#65533;&#65533;&#65533;&#65533;e&#65533;o&#65533;&#65533;&#65533;\&#65533;C&#65533;lu,&#1078;BD&#65533;&#65533;L%&#65533;&#65533;!Vk#&#65533;w&#65533;&#65533;E&#65533;&#65533;j&#65533;&#65533;N"`&#65533;b&#65533;|&#65533;&#768;kb&#65533;&#65533;(4&#65533;&#65533;&#65533;&#65533;4&#65533;&#65533;&#65533;&#65533;(&#65533;K&#65533;&#65533;+|&#1572;d&#65533;B&#65533;~JK|&#65533;M&#65533;&#65533;-F&#65533;g&#65533;	&#65533;b&#65533;&#65533;&#872;L.M&#65533;K&#65533;&#65533;b0&#65533;&#65533;&#65533;&#65533;bai&#65533;&#65533;Q0C&#65533;t&#65533;&#1278;&#65533;3Bm&#65533;L&#65533;l:(&#65533;&#1542;5L&#65533;&#65533;BHmH&#65533;&#65533;&#1414;&#65533;&#65533;I&#65533;&#65533;&#65533;&#65533;d&#65533;W&#65533;&#65533;o\h&#65533;j&#65533;&#65533;nx%:&#65533;eqn(Zv&#65533;YN,&#65533;&#65533;N&#65533; &#733;T@&#65533;&#65533;?&#65533;.>&#65533;&#65533; (&#65533;&#65533;&#65533;	\&#65533;&#65533;( d@&#65533;&#65533; &#65533;&#65533;&#65533;&&#65533;J&#65533;&#65533;&#65533;m&#65533; &#65533;&#65533;n&#65533;>d&#65533;&#65533;nu&#65533;&#65533;C&#65533;&#65533;&#65533;D&#65533;&#65533;\D&#65533;4&#65533;vr&#65533;#&#65533;&#355;
oG:
&#65533;&#43895;x&#65533;fa&#65533;H>(&#1164;&#65533;|k'&#65533;&#65533;0&#944;Q&#65533;&#65533;{&#65533;&#65533;{t&#65533;&#65533;rO|TA&#65533;&#395;&#65533;&#65533;'&#65533;&#804;&#65533;&#65533;&#65533;}h&&#65533;&#65533;DNhO&#65533;&#65533;J&#65533;&#65533;&#65533;&#65533;TNQ&#65533;qi#&#65533;A&#65533; 3&#65533;0RDc&#65533;&#65533;f&#65533;om&#65533;&#65533;kzV&#934;&#65533;tn&#65533;&#65533;&#65533;R&#22108;&#65533;V&#65533;&#65533;&#65533;&#65533;W&#65533;&#65533;m&#65533;F&#65533;&#65533;j&#65533;&#65533;W&#65533;&#65533;9pXDLp&#65533;&#454;&#1443;Y&#65533;&#65533;&#65533;&#65533;&#65533;vh&#65533;$&#65533;?V`&#65533;&#65533;@&#65533;(>H@ &#65533;#&#65533;.&#65533;?&#65533;`s0DT&#65533;'&#65533;&#65533;&&#65533;&#65533;]D+D&#65533;A^0&#65533;&#65533;^&#65533;&#65533;&#65533;&#65533;&#65533;e$E&#65533;-&#65533;&#65533;!B&#65533;Ffa8&#65533;wZB$&#65533;'&#65533;&#65533;Lc&#65533;$b~&#65533;IT&#65533;b&#65533;&#65533;&#65533;&#65533;L&#65533;~&#65533;i&#65533;&&#65533;&#65533;&#65533;&#65533;b&#65533;&#65533;&#65533;/&#65533;&#65533;,&#65533;+&#65533;n/p*|&#65533;.&#65533;d-&#65533;&#65533;&#65533;&#65533;'&#65533;&#65533;$&#65533;2&#65533;&#65533;&#65533;&#65533;1&#65533;&#65533;+&#65533;'&#65533;&#65533; Gml*&#65533; qN&#65533;&#65533;
8R&#65533;anp#A%&#65533;&#65533;&#65533;&#65533;gC&#65533;&#65533;;&#65533;I&#65533;&#65533;i&#1584;&#65533;&#65533;`&#65533;oKrJ&#1201;&#65533;&#65533;&#65533;&#65533;	V&#65533;&&#65533; &#65533;&#65533;&#65533;:p ;!&#65533;h"&#65533;&#65533;X&#65533;&#65533;`&#65533;8&#65533;)&#65533;&#1268;&#65533;&#65533;:&#65533;&#65533;&#65533;&#65533;&#65533;uT&#65533;&#65533;&#65533;&#65533;&#65533;%&#65533;&#65533;^X&#65533;&#65533;XG&#65533; &#65533;&#65533;&#65533;-w0&#65533;x&#65533;'&#65533;8&#65533;`&#65533;&#65533;`&#65533;yt&#65533;y&#65533;2q&#65533;b&#65533;kc&#65533;k).i&#65533;\o&#65533;&#65533;*l&#65533;+&#65533;L&#65533;&#65533;&#65533;|&#65533;&#65533;,&#65533;0&#65533;&#65533;F&#65533;&#65533;	&#1771;|&#65533;&#65533;&#65533;&#65533;O
&#65533;.&#65533;g&#65533;M~&#65533;&#65533;&#65533;&#65533;&#65533;&#65533;&#65533;&#65533;7m2ti3&#65533;&#65533;&#65533;<&#65533;&#65533;  RS&#65533;&#65533;&#65533;&#65533;Z&#65533;l&#65533;&#65533;7&#65533;&#65533;&#65533;`&#65533;&#65533;&#65533;o8h&#65533;n&#65533;&#65533;mr39r7&#65533;#W&#65533;&#65533;&#65533;&#65533;	q&#65533;.;&#65533;&#65533;&#65533;&#65533;&#65533;b&#65533;&#65533;&#65533;&#65533;&#65533;N@&#65533;cc&#65533;&#65533; @&#65533;&#65533;?f >H&#65533;
j&#65533;&#65533;rO&#65533;*&#65533;"&#65533;t&#65533;R&#65533;u&#65533;&#65533;&#65533;+&#65533;&#65533;."&#65533;SF&#65533;&#65533;&#65533;6&#65533;x&#65533;&#65533;\&#65533;w&#65533;&#65533;q&#65533;V&#65533;&#65533;N&#796;G(&#65533;QG\0&#938;&#65533;&#65533;&#65533;&#65533;$&#65533;&#65533;)&#65533;&#65533;&3L&#65533;B&#65533;rj0&#65533;&#65533;&#1128;&#65533;&#65533;&#65533;ef&#65533;&#65533;
q&h&#65533;&#65533;Xp&#65533;&#65533;gP&#65533;0&#65533;1&#65533;&#65533;%1&#65533;H&#65533;&#65533;&#65533; ;&#65533;"&#65533;h&#65533;ln&#65533;[y&#65533;&#65533;8&#65533;&#65533;T&#65533;&#65533;~N&#65533;&#65533;&#65533;6,&#65533;j&#65533;n:$&#65533;c#?<&#65533;H;&#65533;&#65533;8PL&#65533;+&#65533;&#65533;)%&#65533;&#65533;~2:&#65533;  8&#65533;`0H  &#65533; \f&#65533; H&#65533;)&#65533;3&#65533;s=&#65533;&#65533;I&#65533;<U&#65533;&#65533;O&#65533;&#65533;Qc&#65533;&#65533;P&#65533;&&#65533;&#65533;&#65533;&#65533;&#65533;Q&#65533;&#65533;!2&#65533;&#65533;r&#65533;pGw&#65533;D,Q0b&#65533;&#65533;T&#65533;&#65533;&#65533;&#65533;&#65533;&#65533;d&#65533;I&#65533;,^&#65533;b&#65533;{&#65533;k&#65533;6&#65533;V&#65533;&#65533;0&#65533;&#65533;&#65533;&#65533;&#65533;f}\u&#65533;X&#65533;f&#1803;	&#65533;&#65533;N&#292;~&#65533;&#65533;2&#65533;Kj&#65533;&#65533;&#65533;E&#1172;F&#65533;&#65533;&#1240;Fj2&#65533;Q&#65533;03&#65533;&#65533;&#65533;&#65533;k&#65533;j6&#65533;&#65533;k&#65533;&#65533;\&#65533;&#65533;&#65533;&#65533;0&#150;&#65533;&#65533;&#1432;&#65533;#&#65533;N&#65533;&#65533;i&#65533;&#65533;&#65533;n&#65533;&#582;xhpp&#65533;&#65533;Zl&#45989;9&#65533;&#65533;&#65533;Z&#65533;&#65533;&#65533;&#65533; 6&#65533;&#65533;&#65533;@N&#65533;&#65533;&#65533;n&#65533;sO&#65533;s7V<&#65533;u&#65533;&#65533;<A^<&#65533;&#65533;u\&#65533;&#65533;&#65533;rDj+>A&#65533;d&#65533;h&#65533;&#65533;EbDaR&#65533;`&#65533;&#65533;`JB&#65533;$&#65533;&#439;&#65533;D&#65533;d&#65533;&#65533;&#65533;&#65533;&#65533;R&#65533;JX&#65533;)&#65533;&#65533;/q&#65533;)&#65533;&#65533;{&#65533;0&z&#964;&#65533;&#65533;&#10756;b&#65533;&#65533;-pfjEM&#65533;&#65533;&#65533;&#65533;&#65533;&#65533;&#65533;.&#65533;&#65533;
&#65533;&#65533;&#65533;o&#65533;>&#65533;&#65533;=-3&#65533;k&#65533;vS&#65533;lx&#65533;&#65533;&#65533;=&#65533;&#65533;b&#65533;&#65533;h&#65533;~e&#65533;2l&#65533;&,&#65533;L&#65533;&#65533;&#65533;*&#65533;&#65533;&#65533;&#65533;6L;&#65533;U&#65533;&#65533;&#65533;r&#65533;&#65533;L&#65533;&#65533;p&#65533;M&#878;
v 1Wae&#65533;[&#65533;&#65533;&#65533;&#65533;:'pt&#65533;S&#65533;NWu&#65533;s!hQ&#65533;&#65533;&#65533;QQ&#65533;&#65533;D5u&#65533;&#1228;&#65533;(#&#65533;l$<*#&#65533;&#65533;,&#65533;X&#65533;d&#65533;_&#65533;M"&#65533;&#65533;@WPI&#65533;&#65533;g&#65533;b&#65533;XI&#65533;r{&#65533;&#65533;Q/&#1900;&#65533; &#65533;&#65533;${o&#65533;i&#65533;&#65533;|&#65533;KTI.&#65533;&#65533;,4&#65533;&#1026;&#65533;D&#65533;&#65533;Vg&#65533;"h&#65533;d&#65533;&#65533;&#65533;*&#65533;k0&#65533;G&#65533;&#65533;&#65533;&#65533;j	&#65533;&#65533;JG)k>#&#65533;&#65533;&#65533;&#65533;,54H5&#65533;&#65533;&#65533;&#65533;,&#65533;&#65533;`&#65533;&#65533;x]]&#65533;&#65533;>&#815;&x:te&#65533;xeq}(%q%p&#65533;&#65533;&#65533;&#65533;)&#65533;&#65533;-&&#65533;&#65533;Y&#65533;&#65533;r-w &#65533;4 p \
d&#65533;`b&#65533;&#65533;&#65533;B&#65533;:&#65533;&#65533;csX&#612;RO&#65533;lK+u&#65533;l&#65533;&#65533;&#65533;ElW&#65533;@&#1442;&#65533;&#65533;_**eC&#65533;x<
&#65533;f`T&#65533;&#395;&#65533;d&&#65533;2%&#65533;&#65533;&i&#65533;&#65533;,&#5264;) &#65533;c&#65533;lKZ&#65533;-&#65533;1&#65533;&#65533;&#65533;6.}#&#65533;&#65533;&#65533;pk&#65533;&#65533;&#65533;&#65533;~&#65533;&#65533;&#65533;&#65533;&#65533;Tn&#65533;ftlC&#65533;&#65533;4&#65533;&#65533;Z&#65533;&[&#65533;U5Xn#&#65533;l&#65533;P&#65533;8(l&#65533;&#65533;j&#65533;&#65533;&#65533;lS5LYX;&#65533;FXxe&#252;&#65533;&#65533;q&#65533;&#65533;8&#65533;X&#65533;#&#65533;Zr&#596;&#65533; `&#65533;&#65533;&#65533;&#65533;44&#65533;;&#65533;&#65533;&#65533;3OA&#65533;&#65533;G&#65533;bcQqx &#65533;</p&#65533;s&#65533;o&#65533;&#65533;&#65533;&#65533;&#65533;&#65533;&#65533;g&#65533;&#65533;&#65533;>]V"ZDF&#65533;v&#65533;_rK,A/&#65533;j6.&#65533;y&#65533;&#1679;"f*&#27792;jp&#65533;X&#65533;&#65533;&#65533;d&#65533;&#65533;b&#15655;&#65533;&#65533;DyI.-z&#65533;'S/&#65533;w&#65533;&#65533;J&#65533;d0&#65533;FQj&#65533;&#65533;"Zh&#1262;fG&#65533;&#6273;&#65533;5U7dc&#65533;ME&#65533;@:U&#65533;&#65533;X&#65533;&#65533;F&#65533;0l&#65533;H:&#65533;&#65533;&#65533;&#65533;0&#65533;&#65533;NpvS&#65533;c8&#483;&#65533;h&#65533;|roZ&#65533;&#65533;5`g2M-&#65533;&#65533;&#65533;&#65533;&#65533;?,&#65533;	D&#65533;M&#65533;&#65533;O&#65533;&#65533;&#65533;st&#65533;&#65533;<&#65533;&#65533;&#65533;&#65533;&#65533;ua&#65533;&#65533;^g*&#65533;&#65533;&#65533; &#178;C:&#65533;``<b&#65533;&#65533;&#65533;&#65533;&#65533;&#65533;&#65533;&#65533;&#65533;Kb&#65533;&#65533;&#65533;&#65533;}D(&#65533;&#65533;@&#65533;')Tu-&#65533;&#65533;&#65533;&#65533;&#65533;&#65533;&#65533;&#65533;+$&#65533;&#65533;b&#65533;&#65533;e&#65533;&#65533;&#65533;W&#65533;9|&#65533;*}&#65533;bg&#65533;&#65533;&#65533;@T&#65533;&#65533;j
wbm/&#65533;&#65533;0&#353;&#65533;&#65533;&#65533;Z&#65533;vRd&#65533;W\[&#65533;Jn2&#65533;r#!&#65533;x&#65533;&#1358;&#65533;:L&#65533;&#65533;&#389;&#65533;&#65533;rHJ_hp&#65533;&#65533;&#65533;&#65533;&#65533;&#65533;[&#65533;&#65533;o9&#65533;%&#65533;&#65533;h2&#65533;&#65533;&#65533; ZX:&#1047;&#65533;Y&#65533;&#65533;&#65533;C&#65533;<&#65533;zb&#65533;;&#65533;&#65533;J+D&#65533;&#65533; &#65533;&#65533;"e_"&#65533;u7&#65533;va&#65533;&#65533;1&#65533;)B&#65533;&#65533;hGBJH"&#65533;&#65533;(F&#65533;&#65533;&#65533;s"/&#65533;&#65533;(&#65533;&#65533;y&#1893;&#1668;&#65533;Ne&#65533;&#65533;&#65533;K&#65533;&#65533;&#65533;&#65533;"2-&#65533;h&#65533;&#65533;&#65533;&#65533;&#65533;1S&#65533;D&#65533;9&#1383;Z&#65533;&#65533;&#65533;&#65533;i&#65533;&#65533;2E"E &#65533;&#65533;/H&#1196;(&#65533;!&#742;&#65533;&#65533;&#65533;<^&#65533;&#65533;\&#65533;7&#65533;T&#65533;&#65533;VL&#65533;&#65533;s&#65533;&#65533;t&#346;B&#65533;&#65533;&#65533;c<J&#65533;&#65533;X&#65533;&#65533;L&#65533;Y&#654;&#65533;&#65533;&#1713;]&#1789; &#1787;&#65533;*&#65533;&#65533;&#65533;&#65533;&#65533;&#65533;J ~&#65533;b&#65533;&#65533;&#65533;;&#65533;&#65533;yb-V&#65533;&#65533;&#1834;&#65533;&#1211;a&#65533;&#65533;&#65533;(vU&#508;&#712;&#65533;0b>&#1010;&#65533;&#65533;\>&#65533;,&#65533;&#65533;LI&#65533;y&#65533;&#65533;&#65533;&#65533;8&#65533;&#65533;&#65533;&#65533;&#65533;&#65533;A&#65533;&#65533;&#65533; &#1024;&#186;&#65533;,f&#65533;P&#65533;j*C&#65533;&#65533;Ucfg&#1575;EK&#944;&#65533;Vj&#1911;/N&#65533;&#65533;,&#65533;&#65533;$-&#65533;
&#65533;P&#65533;&iP=Z&#65533;j4&#65533;&#65533;&#65533;&#65533;,&#65533;L&#65533;AE&#65533;&#1040;&#65533;&#65533;f\_&#1269;&#65533;&#65533;6&#65533;&&#65533;&#65533;UF&#65533;&#459;]o"&#65533;&#65533;g&#65533;^&#65533;&#65533;&#65533;&#12433;&#65533;&#65533;h&&#65533;Y"G&#65533;&#1755;&#65533;&#1723;&#65533;&#65533;&#65533;&#1839;}&#65533;&#54984;&#65533;&#65533;&#65533;&#65533;~s&#65533;&#65533;M&#65533;&#65533; &#65533;
&#4381;&#65533;s&#65533;&#65533;&#65533;*&#1542;A&#65533;u&#65533;&#65533;J&#729;&#65533;&#65533;v&#65533;vc&#65533;S&#65533;E2p&#65533;&#65533;&#65533;&#65533;eFf&#65533;w&#249;&#65533;"5_&#65533;&#65533;f&#2029;gq&#65533;IB5&#65533;&#65533;&#1127;tz)&#65533;&#65533;V&#65533;i	&#65533;1&#65533;&#65533;&#65533;&#65533;&#65533;^&&#65533;&#65533;$j&#65533;&#65533;R&#65533;|&#65533;K&#65533;&#65533;D&#65533;z&#65533;O&#65533;&#65533;&#65533;'&#65533;0%l&#65533;&#65533;&#65533;&#65533;&#767;&#65533;v&#65533;&#65533;&#65533;&#65533;I&#65533;H&#65533;&#65533;+&#65533;&#65533;t&#65533;&#65533;ic&#65533;V&#65533;&#65533;&#65533;:RX&#65533;n&#65533;>K+X%&#65533;c&#65533;D&#65533;&#65533;&#65533;od&#65533;=&#65533;&#65533; &#1758;t &#65533;&#65533;&#65533;&#65533;&#65533;&#65533;&#65533;&#1665;  &#65533;&#65533; &#65533;&#65533;&#65533;.dt&#65533; &#1129;&#65533;(&#65533;&#65533;&#65533;u&#65533; @&#65533;k1&#65533;&#65533;&#65533;C&#65533;&#65533;BvB&#27747;&#65533;Q&#65533;N&#65533;|H
&#65533;&#65533;Q&#65533;<&#65533;&#65533;&#65533;&#65533;&#65533;&#65533;Q$Q&#65533;&#65533;	&#65533;f&#540;&#65533;b&#65533;&#1161;,UN&#65533;&#65533;&#65533;&#65533;$&#65533;&#65533;&#1244;&#65533;F99u&#65533;&#65533;QM&#65533;&#65533;&#65533;Y&#1325;_S1U&#65533;,iW&#65533;S&#65533;U&#65533;&#65533;&#65533;&#1718;R&#65533;vm&#65533;L&#65533;*&#65533;w&#65533;Rk&#65533;&#65533;]&#65533;&#65533;&#65533;&#65533;r&#65533;5&#65533;3&#239;T&#65533;&#65533;&#65533;7U`&#65533;]_9s&#65533;&#65533;&#65533;r&#65533;&#65533;u&#65533;jfx&#65533;&#7836;&#65533;yu&Y&#65533;\j&#65533;U1&#65533;&#65533;m3&#1303;C&#65533;&#65533;&#65533;&#65533;*j&#65533;&#65533;&#65533;&#65533;&#65533;&#65533;3X&#1372;U&#65533;&#65533;,&#65533;j&#1066;Yn-&#65533;&#65533;&#65533;&#65533;YY&#65533;6Z&#396; ,]&#65533;tI&#65533;.&#65533;&#65533;-&#65533;&#65533;=R&#65533;]&#65533;&#65533;w_&#65533;&#65533;&#65533;&#61178;w&#65533;&#65533;&#65533;&#65533;&#65533;`&#65533;&#65533;_&#65533;ti=&#65533;K&#65533;&#65533;~&#65533; #z&#65533;\&#65533;&#65533;|	&#65533;&#65533; 	r&#65533;&#65533;~N&#1552;%F&#65533;v"aC&#65533;8(&#65533;&#65533;&#65533;bC ta&#1034;^ &#65533;&#330;dx&#65533;&#65533;:&#65533;H&#65533;^&#65533;P&#1102;;:&#65533;D!&#65533;&#65533;	]&#65533;+y|L&#65533;QL&&#65533;%H4&#65533;&#65533;LVv&#65533;&#65533;JGa&#65533;R45cSL[nST!&#65533;&#65533;Ulb&#65533;&#65533;SQM&#65533;&#65533;XY]EgQv&#65533;&#65533;1o1U&#65533;\&#65533;&#65533;u&#65533;Wq&#65533;e&#65533;Z&#65533;&#65533;&#1356;\yq&#65533;*&#65533;A&#662;Z&#65533;&#65533;g&#65533;1vY*&#65533;&#65533;&#65533;Yk&#65533;&#65533;5Z_&#65533;&#65533;&#65533;Uj&#65533;&#65533;F[l&#65533;&#65533;V&#65533;j&#65533;q&#65533;&#65533;&#65533;&#65533;m&&#65533;du&#65533;v[n&#65533;	&#65533;Jp&#1388;2\q&#65533;&#65533;&#65533;5&#65533;B&#65533;t&#65533;QG&#65533;,&#65533;b&#65533;&#65533;y&#65533;&#65533;G&#65533;{&#65533;yW^&#65533;&#65533;&#1517;v&#65533;rR&#65533;}&#65533;&#65533;_x&#65533; &#65533;&#65533;&#65533;&#65533;!&#65533;&#65533;.&#65533;&#65533;&#65533;&#539;&#57884;,&#65533;!&#65533;f&#1552;&#65533;~X"&#65533;&#65533;&#65533;a0N&#65533;bB6z&#65533;A.&#65533;H&#65533;&#65533;&#65533;&#65533;FJ&#65533;cEgL&#65533;G&#65533;&#65533;&#65533;&#65533;KK"&#65533;$&#65533;'&#65533;&#65533;&#65533;HU^	eNc&#1956;&#65533;Oi&#65533;&#65533;&#65533;R&#65533;&#65533;\sSo&#65533;lVL	&#65533;&#65533;C&#65533;&#65533;(SH&#65533;u&#65533;b	:&#65533;Yu&#65533;&#65533;&#38852;U&#65533;&#65533;[y&#853;W&#65533;&#65533;&#65533;%&#65533;&#65533;m&#65533;&#65533;&#1639;&#65533;9&#65533;5k&#65533;&#65533;&#65533;&#65533;i|EF&#65533;f&#65533;&#65533;Jk&#65533;o&#65533;&#65533;&#1703;&#65533;&#65533;&#65533;j&#65533;&#65533;J&#65533;|O&#1237;&#65533;&#65533;0&#65533;&#65533;_&#65533;U&#219;3&#65533;	'&#65533;3&#65533;*&#65533;&#65533;s&#65533;1k&#65533;&#65533;&#65533;M&#65533;&#65533;&#65533;Y&#65533;w&#65533;&#65533;B^{&#65533;&#65533;^&#65533;&#65533;z&#65533;n_&#65533;&#65533;'_&#65533;&#65533;&#65533;a&#65533; &#65533;ko'&#65533;&#65533;&#65533;&#65533;~&#65533;&#65533;&#65533;X&#65533;&#65533;&#65533;_&#65533;&#65533;&#65533;;&#65533;#&#65533;&#1768;&#65533;&#65533;h}+&#65533;&#65533;qF&#65533;2&#65533;&#65533;&#65533;&#65533;!&#65533;&#65533;&#65533;N.=dr&#65533;(u&#65533;&#65533;J)I)&#65533;U&#65533;tTY1&#65533;D&#65533;XXF&#65533;Lt&#65533;&#65533;I&#65533;&#65533;?&#65533;4&#65533;fk&#65533;&#65533;x&#65533;E%&#65533;.&#65533;&#65533;&#65533;&#65533; %&#65533;?&#65533;%.&#65533;&#65533;=S&#65533;&#65533;2r{&#65533;&#65533;&#65533;&#1177;&#65533;&#65533;%m&#65533;&#65533;7ZqPn0|!&#65533;b5W&#65533;5&#65533;M&#65533;@#*&#65533;q&#65533;&#65533;&#65533;|u&#65533;Y&#65533;q&#705;&#65533;,&#65533;&#65533;&#65533;kH&#65533;:&#65533;&#65533;&#65533;t&#65533;&#65533;&#65533;T&#65533;u&#65533;&#65533;N&#65533;x&#65533;o&#65533;&#65533;=&#65533;9O&#65533;.Q&#65533;&#65533;G;&#65533;&#1082;&#65533;.w&#65533;gA&#65533;R&#65533;r&#65533;@&#65533;?!Rc&#65533; &#65533;N CD:&#65533;J&#65533;&#65533;&#65533;&#65533;`KQ&#65533;&#65533;&#65533;H1&#65533;E&#65533;&#65533;^&#65533;:V&#65533;"&#65533;o$s	H"&#65533;&#65533;&#65533;d$&#65533;&#65533;N&#65533;7&Q&#65533;D+&#65533;O&#65533;$&#65533;&#65533;&#65533;DNV&#1119;&#65533;&#295;Q&#65533;&#598;()&#65533;KY&#65533;451E,j&#65533;&#65533;1&#65533;4&#933;.&#65533;J&#65533;&#65533;&#65533;Fe&#65533;oZs&#65533;&#65533;6&#65533;|&#65533;2u&#65533;f*45Z}j4&#65533;&#37605;&#65533;&#1112;&#390;&#65533;k&#65533;&#65533;&#65533;[&#65533;
6}&#65533;Kfdc&#65533;&#65533;
7&#65533;&#65533;&#65533;3r&#65533;`r&#65533;iN&#65533;&#65533;8&#65533;&#65533;&#1052;&#65533;&#65533;&#65533;Elm&#459;&#65533;h&#65533;&#65533;&#65533;P5&#65533;K&#65533;ZO&#65533;0T&#65533;&#65533;`+Ar&#65533;]&#65533;t&#65533; 7zh^&#65533;#&#65533;&#65533;;v@u&#65533;&#65533;&#65533; S&#65533;,_&#65533;&#65533;&#65533;&#160;7&#65533;&#65533;Ql&#65533;yd&#65533;r&#65533;&#65533;If&#65533;{]&#65533;d 8&#65533;I&#65533;x&#65533;d&c&#65533;C&#65533;!&#65533;&#65533;&#65533;~L&#65533;I&#65533;&#65533;&#65533;%&#65533;L&#65533;'4&#65533;%&#65533;&#65533;&#27051;&#65533;&#65533;J&#65533;M&#65533;r&#65533;&#65533;&#65533;)v&#65533;e&#65533;&#65533;&#65533;RA&#65533;&#65533;is1
&#65533;&#65533;&#65533;>u&#65533;&#65533;&#65533;y&#65533;W>&#65533;&#65533;<&Ty&#65533;_JX&#65533;&#65533;Mk&#65533;&#65533;&#65533;Z&#65533;*nn
&#65533;&#65533;\&#65533;&#1241;*&#65533;&#65533;n&#65533;q&#65533;is&#65533;\&#65533;
&#65533;&#65533;&#65533;&#65533;|S&#65533;X@.&#65533;9&#65533;@/gY(k&#65533;&#65533;&#1116;B&#65533;&#65533;&#65533;&#65533;[&#65533;!&#65533;z&#65533;&#65533;&#1161;t\&#65533;['\g&#65533;&#65533;L&#546;&#65533;&#1530;:AR&#65533;&#65533;v&#65533;&#65533;&#65533;&#65533;|&#65533;K_Qx	9&#65533;C&#65533;&#65533;{&#65533; &#65533;&#65533;4&#65533;98@EV`&#65533;&#65533;&#65533;|&#65533;S&#65533;
&#65533;&#65533;&#65533;&#65533;)&#65533;t&#65533;DrB&&#65533;&#65533;O%[E&#65533;&#65533;&#65533;R&#65533;&#65533;&#65533;&#65533;b%S._&#65533;&&#65533;Xe*&#65533;J-&#65533;&#65533;&#760;&#65533;&#65533;l&#65533;&#65533;0&#65533;&#65533;&#65533;&#65533;k]&#65533;&#65533;&#65533;&#65533;&#65533;M&#65533;&#65533;&#65533;&#65533;&iNx&#65533;U&#65533;1&#65533;*b&#65533;&#65533;&#746;&#65533;3F&#65533;:&#5530;&#65533;uv3&#65533;&#11048;8&#65533;s&#65533;3&#65533;mx&#65533;&#65533;!r&#65533;"&#65533;r&&#65533;&#65533;&#65533;4&#65533;&#65533;&#65533;u&#65533;s	Z|&#952;Y&#65533;&#65533;&#65533;&#65533;/&#65533;'<&#65533;hD&#65533;\&#65533;&#65533;&#65533;q&#65533;u#d]&#65533;&#1963;A&#65533;S&#65533;$.B&#65533;D$&#1538;&#65533;&#65533;&#65533;&#65533;&#65533;)&#65533;&#65533;&#65533;&#65533;0&#65533;&#65533;@&#65533; &#65533;C&#65533;&#65533;Z&#1998;&#65533;7|&#65533;p&#65533;&#65533;&#65533;&#65533;&#65533;J+p&#65533;&#65533;GJ&#65533;u)7)&#65533;&#65533;f&&#65533;a&#65533;&#65533;ZfHx&#65533;&#65533;8&#65533;&#65533;+&#65533;&#65533;W&#65533;I4&#65533;(3gw	&#65533;V&#10536;&#65533;&#65533;(lg;&#65533;&#65533;&#65533;XQ&#65533;!&#65533;[&#65533;)i&#65533;&#65533;&#1682;!8%&#65533;k&#65533;EI&#1457;&#65533;&#65533;j&#65533;&#65533;s&#65533;*&#65533;F&#65533;&#65533;U&#65533;Q&#65533;%&#65533;&#65533;&#65533;'&#65533;&#65533;E&#65533;&#65533;C&#65533;s&#65533;&#65533;9e9K{
&#65533;&#65533;&#65533;-&#1089;qt_.&#65533;#&#65533;&#65533;&#65533;&#65533;u&#65533;Icw&#65533;:&#65533;&#65533;^	")&#65533;QJ&#65533;&#65533;&#65533;&#65533;&#65533;|Di&#65533;LN&#65533;&#65533;j&#65533;w2&#1093;NT&#65533;5dP&#65533;A&#65533;[&#65533;&#65533;&#65533;  * _&#65533;;&#65533;&#65533;&#54336;L&#65533;j&Y&#65533;U'y)&#65533;S&#65533;	M^&#65533;U	c%&e!I&#65533;&#65533;&#65533;3/&#65533;)&#65533;+&#65533;&#65533;&#65533;&#65533;&#65533;4[n&#65533;&#65533;t&#65533;0\&#65533;&#65533;'^&#65533;OsA\2&#65533;&#65533;&#65533;H&#1731;&#65533;l[&#65533;&#65533;&#1599;=&#65533;3AvfWLx&#65533;&#65533;&#1861;&#65533;&#65533;&#65533;&#65533;z&#65533;*&#65533;|&#65533;eqeC&#65533;H&#65533;6&#65533;&#65533;&#65533;|C&#65533;a	'X&#217;&#65533;&#65533;%WP/#&#65533;&#65533;b&#65533;&#65533;&#65533;&#65533;&#65533;h&#65533;&#65533;D&#65533;:&#65533;&#537;@&#65533;w&#65533;v&#65533;&#65533;&#1804;&#65533;&#65533;w&#65533;&#65533;3IDR&#65533;K&#65533;&#1493;&#65533;&#65533;r|&#65533;2&#65533;&#65533;&#65533;&#65533; O&#65533;&#1950;7&#65533;E5j&#65533;&#65533;&#65533;&#1495;&#65533;<&#65533;
vt&#65533;&#65533;&&#65533;s&#65533;&	\j&#65533;9)fZ&#65533;&#65533;&#65533;&#65533;&#65533;&#65533;/$&#65533;&#65533;%&#65533;a&#65533;&#65533;&#65533;h&#65533;gWf&#65533;tRb&#65533;d&#65533;fQ(}5&#65533;2~&#65533;br&#65533;(&#65533;1m&#65533;&#65533;dm&#65533;MyB&#65533;&#65533;7wq+;6X&#65533;BBN&#1217;8N&#65533;4y&#65533;$Z&#65533;N&#65533;38&#65533;2o&#65533;'O/(6&#65533;&#65533;8&#65533;,&#65533;wZ&#65533;&#65533;&#65533;J4p&#65533;p
&#65533;&#65533;&#65533;&#65533;zh&#65533;p&#65533;&#65533;z&#65533;.&#65533;&#65533;Q&#65533;&#65533;\&#65533;&#65533;F|/&#65533;bG&#65533;g 7!05<&#65533;&#65533;R&#65533;7<#}sh7&#65533;/&#65533;&#65533;^&#65533;0@&#65533;"d&#65533;&#65533;&#65533;}&#65533;&t&#65533;&#65533;&#65533;sT%&#65533;&#65533;_&#65533;&#65533;J:&#65533;4!J-3U&#65533;K<&#65533;K&#65533;&#65533;&#65533;@a3C&#65533;O#&#65533;V'|&#65533;u&#65533;&#65533;K&#65533;&#65533;g&#65533;l&#65533;&#65533;'&#65533;&#65533;V&#65533;W+vw&#65533;BB{M:V7&#65533;tx&#65533;&#65533;L&#65533;&#65533;M&#65533;&#65533;)!h6&#65533;!&#65533;x3d&#65533;&#65533;*&#65533;4n&#65533;&#65533;d&#65533;d&#65533;&#65533;+&#65533;&#65533;+&#65533;&#65533;y&#65533;&#65533;&#65533;&#65533;Z&#465;e&#65533;&#65533;&#65533;@PLf&#65533;&#65533;
&#65533;3&#65533;&#65533;&#65533;-&#65533;:&#65533;	&#65533;&#65533;pwq&#65533;uF&#65533;B&#65533;mDqN8/&#65533;.(&#65533; !u;&&#65533;h5&#65533;]/Wr'%&#65533;H&#65533;'0&#65533;8}N&#65533;jh&#65533;S=3q(&#65533;&#65533;U
&#65533;0E&#65533;K&#65533;$&#65533;C&#65533;&#65533;!&#65533;?&#65533;&#65533;%&#65533;&#65533;Gq63<cV=!X&#65533;e1K$QW&#65533;Vn&#65533;4k&#65533;@WAVw&#65533;W&#17571;&#65533;@$(&#65533;!wt'xtG)&#65533;W6&#65533;&#65533;B&#65533;(h*&#65533;&#65533;6>C1&#65533;d2&#65533;xNi&#65533;<&#65533;x&#65533;AO&#65533;&#65533;d&#65533;&#65533;&#65533;&#65533;+&#145;&#65533;&#65533;8&#65533;&#65533;&#482;&#65533;ez&#65533;&#65533;D&#65533;&#65533;&#65533;Wflf	&#65533;&#65533;&#65533;!Qw&#65533;EBFq&#65533;Q&#65533;&#65533;.&#65533;&#65533;&#65533;r&#65533;0&#65533;<&#65533;s[^&#65533;FG&#65533;&#65533;h&#65533;cs&#65533;&#65533;R&#65533;&#65533;G&#65533;U}:g=>%Y&#65533;p>*&#65533;%#&#65533;&#65533;&#65533;t2&#65533;aV~
&#65533;%&#65533;g3-&#1105;2&#65533;?k&#65533;Q&#65533;|&#65533;kB&#65533;&&#65533;W3n&#65533;K&#65533;@&#65533;7&#65533;xp&#65533;&#65533;wa&#694;&#65533;&#65533;W&#65533;&#65533;4Z&#65533;&#65533;)0VlQ&#65533;&#65533;*&#65533;*&#65533;dX&#65533;&#65533;6g&#65533;*&#65533;vo&#65533;&#65533;*&#65533;8&#65533;&#65533;78&#65533;&#65533;&#65533;&#65533;7&#65533;a&#65533;&#65533;&#65533;o^&#65533;&#65533;&#65533;&#65533;&#65533;&#65533;&#65533;A[&#65533;faC&#65533;P&#65533;&#65533;&#65533;&#65533;P[&#65533;&#65533;aq&#65533;s:w&#65533;\ U&#65533;!;&#65533;G;&#1221;R&&#65533;Q&#65533;Rh R]&#65533;&#65533;uDGx&#65533;!&#65533;C^`&#1560;%&#65533;&#65533;&#65533;&#65533;+&#65533;s-R&#65533;&#65533;iT(&#65533;1O&#65533;2&#65533;Q&#65533;t&#65533;&#65533;u&#65533;XUUb2&#65533;'J&#65533;Y&&#65533;&#65533;f&#65533;%&#65533;&#602;&#65533;&#65533;WC#l$q'k2A&#65533;&#65533;WF&#65533;^qbf&#65533;&#65533;&#65533;&#65533;n&#65533;l&#65533;bH)*&#65533;&B&#65533;&#788;6&#65533;&#65533;&#65533;&#65533;A&#65533;*&#65533;y&#65533;=Z&#65533;A7&#65533;&#450;&#65533;&#65533;Y&#65533;"&#65533;&#65533;eZ&#65533;&#65533;O&#65533;&D&#65533;S&#65533;&#369;&#65533;r[&#65533; f&#65533;C&#65533;&#65533;&#65533;
gEJX:&#65533;(\K&#65533;E&#65533;&#65533;l);&#65533;&#65533;q&#65533;3]&#65533;g&#65533;&#65533;gq^&#65533;&#65533;.&#65533;j&#65533;)&#65533;<&#65533;5H&#65533;s~ds&#65533;r &#65533;Yi<#@0&#1879;&#65533;C&#65533;=&#65533;P&#65533;&#65533;%S&#65533;T&#65533;&#65533;T+2>au!k5&#65533;Uc2P&#65533;&#65533;&#65533;%&#65533;H&#65533;?&#65533;xRl&#65533;X&#65533;'&#65533;&#65533;4(&#65533;c&#65533;&#65533;&#65533;mk&#65533;&#65533;&#65533;W&#65533;X&#65533;6>yx@F&#65533;&#65533;AXI&#65533;&#65533;A&#65533;&#65533;&#65533;&#65533;&#65533;?&#65533;Nkj*&#65533;y&#65533;&#65533;&#65533;QYY&#65533;&#65533;N&#65533;&#65533;&#65533; &#65533;d&#65533;T&#65533;&#65533;,&#65533;G&#497;&#65533;<&#65533;&#65533;D&#65533;&#65533;P-hi	&#65533;0&#65533;&#65533;&#65533;&#65533;BQp&#65533;E&#65533;&#241;r&#65533;E&#65533;&#65533;Bqw&#65533;&#65533;y&#65533;&#65533;0&#65533; &#65533;&#65533;0&#65533;&#65533;^&#65533;!$r&#65533;&#65533;&#65533;8&#65533;&#65533;&#65533;h&#65533;<:=&#65533;I&#65533;j&#65533;&#65533;`Eg$&#65533;  Wp2&aU-&#65533;U&#65533;&#65533;j&#65533;:&#65533;&#65533;U(1&#65533;o&#65533;J&#65533;&#65533;&#65533;k&#65533;	&#65533;?c&#65533;&#65533;@&#65533;Y4xW&#65533;&#39801;&#65533;W&#852;(#&#65533;M&#65533;(t&#65533;&#65533;5+&#65533;b&#65533;&#65533;2X&#65533;Y&#65533;<&B&#65533;&#65533;(t&#65533; &#1291;m&#65533;*k:d&#65533;&#65533;TI8rJ8&#65533;S&#65533;&#65533;6e&#65533;R&#65533;&#65533;&#65533;8&#65533;&#65533;{z9&#945;&#65533;I&#65533;&#1457;D&#65533;&#65533;9&#65533;A-&#65533;9&#65533;&#1816;&#65533;Z &#65533;&#65533;&#65533;q&#65533;&#65533;QG &#65533;&#65533;:&#65533;&#65533;.&#65533;Rs$&#65533;|v&#65533;&#65533;J&#65533;&#65533;H/'H&#65533;&#65533;G&#627;]?+0&#65533;o&#65533;H&#65533; G+&#65533;V&#65533;]&#65533;&#65533;&#65533;
&#65533; &#65533;&#65533;2 j&#65533;&#65533;%&#65533;&#65533;j&#65533;j\&#65533;&#65533;&#41475;&#565;&#65533;YB&#65533;?h2KNQ%SQKfWD&#65533;&#65533;F&#65533;V&#65533;dbnA$(&#65533;&#65533;b &#65533;&#65533;&#65533;(&#65533;&#65533;)ykB&#65533;uU&#65533;&#65533;,T*&#65533;q7lj&#65533;B&#65533;7$&#65533;x&#65533;%Z.&#65533;Czs&#65533;&#200;&#65533;X&#65533;&#65533;&#65533;{,&#65533;&#65533;&#65533;)&#65533;S&#65533;&#65533;&#65533;pdf-&#65533;&#753;&#65533;p:&#65533;x&#65533;"&#65533;&#65533;&#65533;&#65533;&#65533;&#65533;;/&#65533;&#65533;&#65533;R&#65533;.O&#65533;&#285;&#65533;&#65533;0&#1813;]&#65533;%&#65533;8s&#65533;u"&#65533;&#65533;h+U"&#65533;0 &#65533;&#65533;"3#*&#65533;&#65533;C&#65533;
W&#65533;&#65533;&#65533; `J&#65533;1&#65533;&#65533;&#65533;&#65533;&#65533;$|H2-!&#65533;&#65533; &#65533;J&#65533;Z'?X&#65533;4&#65533;%hr&#65533;&#65533;x&#65533;&#65533;&#65533;V&#65533;g%Lt"Wv5b&&#65533;&#65533;&#65533;l&#65533;&#65533;V&#65533;fXy&#65533;A&#65533;&#65533;b&#65533;&#65533;6{&#65533;&#65533;&#65533;&#65533;b&#65533;&#65533;B&#65533;&#65533;
&#65533;&#175;rs&#65533;&#65533;)K&#632;OZ&#65533;=ty&#65533;&#1154;&#65533;3&#65533;b&#65533;&#65533;&#65533;&#65533;&#65533;&#65533;$&#65533;ITP&#65533;S&#65533;&#65533;9&#65533;&#65533;&#65533;u&#65533;&#65533;qK&#65533;&#1890;:&#1890;n&#65533;F&#65533;&#65533;&#65533;&#65533;q;~v&#65533;&#65533;Hr&#959;s&#65533;bh&#65533;6W&#65533;s&#65533;&#65533;,&#65533;011r&#65533;l\_)&#65533;&#65533;y&#65533;2&#65533;p&#65533;&#65533;&#65533;&#65533;eU+&#65533;*&#65533;2>&#65533;j)&#65533;%G&#65533;`U&#1397;;a&#65533;bUJ&#65533;
?&#65533;T3cw&_{&#65533;s4u5Is3&#65533;&#65533;l&#65533;&#65533;&#65533;&#65533;X&#65533;&#65533;vw&#65533;M&#65533;J&#65533;&#65533;&#65533;&#65533;&#65533;c3&#65533;n&#65533;:&#65533;&#65533;a&#65533;&#65533;H&#65533;&#65533;&#340;&#65533;&#65533;&#65533;77~CC&#65533;!&#65533; ;8.(*&#65533;S&#65533;ZI&#65533;&#65533;Z&#65533;A&#65533;!z9lP&#65533;e&#65533;&#65533;S-&#65533;&#65533;&#65533;&#65533;&#65533;XT&#65533;&#65533;&#65533;Nx.&#65533;G&#65533;q&&#368;cg2&#65533;&#65533;l}<*!.&#65533;&#65533;&#1157;&#65533;&#243;&#65533;&#65533;&#65533;$PC&#65533;s&#65533;S#F&#65533;&#65533;&#65533;1&#65533;&#65533;x<&#1034;=&#65533;2&#65533;U&#65533;&#65533;&#65533;#&#65533;&#65533;_?q&#65533;&#65533;&#65533;&#65533;&#65533;&#65533;&#65533;nbY&#1534;Da&#65533;'	4B&#65533;&#65533;j&#65533;k&#65533;&#65533;^m~&#1407;K3w&#65533;&#65533;vr&#65533;/F&#65533;&#65533;b&#65533;8BG	NI&#65533;A&#1821;nS&#65533;)|CR&#65533;&#65533;&#65533;&#65533;-&#65533;&#65533;&#65533;&#1126;&#65533;&#65533;d&#65533;&#65533;O&#65533;&#65533;Z&#396;&#65533;&#65533;",&#65533;&#65533;p&#65533;-&#65533;e$T&#65533;V&#1965;&#65533;&#65533;'&#65533;&#65533;{q,&#763;ld&#65533;&#65533;&#65533;&#1459;&#65533;&#65533;Q&#65533;&#673;&#65533;&#65533;;~yh&#65533;0&#65533;&#65533;Gf&#65533;<&#65533;F^"j&#65533;&#65533; &#65533;&#65533;+Z&#65533;<&#65533;#+&#65533;&#65533;&#65533;&#65533;O+N&#65533;IU&#65533;&#65533;&#65533;&#65533;u&#65533;&#65533;%&#65533;*&#65533;S&#65533;3b&#65533;&#65533;|rb&#65533;k&#65533;'&#65533;&#20433;<&#65533;2il*&#65533;&#65533;|b&#452;5u&#65533;&#65533;X&#65533;&#65533;V&#65533;`N&#65533;6e:&#65533;;&#65533;(B&#65533;&#65533;&#65533;h&#65533;&#65533;&#65533;&#65533;5&#65533;*=d+0(OO&#65533;&#65533;&#65533;&HF&#65533;&#65533;4e&#65533;&#542;&#65533;&#167;Sm&#65533;&#65533;&#65533;9&#65533;&#65533;&#65533;&#65533;&#65533;&#65533;&#65533;i&#65533;&#65533;E&#65533;&#882;&#65533;&#65533;h&#65533;&#65533;E&#65533;JQ&#65533;&#65533;GW&#65533;&#1952;&#65533; [&#65533;.	b c&#65533;r{d&#65533; &#65533;&#65533;&#65533;<&#65533;S8&#65533;S&#65533;K&#65533;1&#65533;"p &#1931;&#65533;z&#65533;W&#65533;"&#65533;.^&#65533;&#65533;&#65533;&#65533;&#65533;Q&#65533;`&#65533;C&#65533;&#65533;F&#65533;&#65533;&#65533;U&#65533;H&#65533;&#65533;&#65533;\&#65533;&#65533;,'&#65533;f&#65533;&#65533;&#65533;?&#65533;vV&#65533;&#65533;&&#65533;&#65533;V&#65533;a&#65533;&#65533;VS&#65533;tR&#65533;&#65533;5&#65533;m&#65533;Y&#65533;BB&#65533;&#65533;&#65533;D&#65533;&#65533;)&#65533;&#65533;U&#65533;5&#65533;&#65533;Y&#65533;&#65533;&#65533;&#65533;B&#65533;&#65533;&#65533;&#65533;&#65533;&#65533;C&#65533;&#65533;&#65533;&#65533;p&#65533;&#65533;&#65533;OY&#65533;=&#65533;]&#65533;&#65533;&#65533;&#65533;^&#65533;D&#65533;&#65533;&#65533;&#1506;A<&#65533;&#65533;&#65533;c]T\7{"&#65533;&#65533;q&#65533;&#65533;_&#65533;xN&#65533;&#65533;&#65533;g&#65533;\&#65533;&#65533;k&#65533;r&#65533;&#65533;B!#rR&#65533;r&#65533;&#65533;+E3@&#1008;&#65533;ssl&#65533;U&#65533;(&#65533;&#65533;~&#65533;&#65533;}&#65533;$A&#65533;&#65533;&#65533;M&#65533;&#65533;`[&#65533;&#65533;Vba &#65533;&#65533;3[B@?*&#65533;_&#65533;&#65533;v&#65533;V&#65533;h&#65533;.&#65533;dA&#65533;&#65533;A/yAUC&#65533;&#65533;&#65533;W
&#65533;&#65533;&#65533;,c&#1396;m&#65533;&#65533;e&#65533;bA&#65533;Mo3M&#65533;i&#65533;&#1550;&#65533;&#65533;*&#65533;8&#65533;&#65533;&#65533;&#65533;&#65533;&#65533;&#65533;rB$&#65533;&#207;&#195;I4&#65533;&#65533;&#1385;&#65533;&#65533;j&#65533;f&#65533;&#65533;p&#65533;\&#65533;F|&#65533;&#65533;&#65533;+g&#65533;&#65533;"&#65533;\sD&#65533;2&#65533;m&#65533;!R&#65533;&#1797;G&#65533;&#65533;G~&#65533;h&#65533;&#65533;	}M&#65533;&#65533;c  &#65533;D&#65533;
 &#65533;`
F"&#65533;&#65533;&#65533;&#65533;K23&#65533;&#65533;L&#65533;`&#65533;f&#65533;31&&#65533;=&#65533;&#1470;+&#65533;K&#65533;&#2019;pE&#65533;&#65533;S&#65533;pUlz&#65533;&#65533;Z&#65533;z&#65533;~&#65533;WH&#65533;A&#65533;y&#65533;#&#65533;&#65533;&#65533;&#65533;bW&#65533;(&#65533;&#65533;B&#65533;&#65533;&#65533;&#1729;&#65533;&#714;%&#65533;*&#65533;&#65533;xq&#65533;&#65533;6&#65533;x&#65533;&#898;&#65533;x&#65533;D}&#65533; &#65533;&#65533;&#65533;&#65533;&#65533;&#65533;1&#65533;2<&#65533; &#65533;&#65533;,K&#1217;&#65533;&#65533;G-&#65533;&#65533;[&#65533;no&#65533;(F&#65533;c&#65533;Ol&#65533;l&#65533;.&#1365;&#65533;Q&#65533;g a&#65533;&#1253;N&#65533;&#329;&#65533;&#65533;`r
&&#65533;S&#65533;&#65533;99&#65533;x&#65533;a&#65533;&#65533;&#65533; &#65533;&#65533;&#65533;&#65533;< &#65533;&#65533;D&#65533;&#65533;L22&#65533;\&#65533;S&#65533;L&#65533;2 `%&#65533; &#65533;&#65533;T&#65533;P&#65533;,&#65533;<0*&#65533;(&#65533;&#65533;&#65533;uj&#65533;4&#65533;*Sd&#65533;&#65533;&#65533;"&#65533;&#65533;&#1325;T&#65533;&#65533;&#65533;:&#65533;X&#65533;]&#65533;&#65533;=&#65533;j*&#65533;l&#65533;&#65533;R%&#65533;1&#65533;&#65533;&#65533;&#65533;JE&#65533;&#65533;&#65533;&#65533;g&#65533;&#65533;&#65533;K&#65533;o&#65533;Tg	&#65533;&#65533;Y&#65533;T&#65533;&#65533;J&#65533;1&#65533;&#65533;q&#65533;&#65533;&#65533;&#65533;&#65533;&#65533;&#337;&#65533;a&#65533;|Y2&#65533;&#535;a&#65533;&#65533;&#65533;&#65533;&#367;L&#65533;&&#65533;Z&#65533;&#65533;&#1065;bw&#65533;L&#1689;k&#1769;`&#65533;&#65533;uy&#65533;h&#1869;I&#492;{&#65533;&#65533;&#65533;&#857;&#65533;V5M&#65533;&#65533;&#65533;&#922;&#65533;&-&#65533;&#65533;&#65533;&#65533;&#65533;&#65533;&#65533;&#65533;&#65533;&#65533;j&#65533;&#65533;&#65533;'_mU&#65533;g&#65533;&#65533;&#65533;&#65533;&#65533;&#65533;&#65533;5Y&#65533;&#65533;C&#65533;&#65533;&#65533;}&#65533; ,]&#65533;&#65533;&#65533;,	&#1042;&#65533;
&#65533;d@/pK&#65533;D&#65533;&#65533;d
#4H&#65533;&#65533;4&#65533; 7&#65533;0&#65533;JH&#65533;&#65533;D&#65533;&#65533;Nv)(&#65533;9&#65533;D&#65533;&#65533;Dr&#65533;`4t"/&#65533;&#65533;&#334;.&#65533;q"&#65533;`!%&#65533;&#65533; &#65533;$ jb&#65533;&#600;d&#65533; &#65533;)&#65533;(+&#65533;<`&#65533;&#65533;C&#65533;&#65533;&#65533;&#65533;&#65533;&#65533;0&#65533;B&#65533;K&#65533;&#65533;&#41236;&#65533;&#65533;"&#65533;&#65533;Q&#1938;&#65533;&#882;&#1684;&#65533;&#65533;&#65533;&#65533;&#65533;0&#65533;&#65533;&#65533;&#65533;&#728;bK&#65533;R&#65533;&#65533;&#65533;&#60556;P&#65533;&#65533;r&#65533;P&#65533;E&#65533;&#65533;dc.&#65533;I&#65533;,-3&#65533;T&#65533;&#65533;6&#65533;:&#65533;-&#65533;&#65533;@M4&#65533;J{%:&#65533;&#65533;8&#65533; &#1261;6&#65533;^m.&#65533;&#65533;\&#65533;m&#65533;&#65533;t&#65533;5&#65533;&#342;&#1230;&#912;sf9a&#65533;s&&#65533;&#65533;|&#65533;-&#65533;&#65533;&#65533;&#65533;jb!o=&#65533;&#1547;&#65533;h&#65533;&#65533;&#65533;&#65533;&#65533;&#65533;&#65533;&#65533;&#65533;&#410;q&#65533;&#65533;/&#65533;
p&#65533;<C /&#65533;&#65533;B&#65533;[0"&#65533;+&#65533;p&#1985;&#65533;0&#389;T8`&#65533;&#65533;&#65533;&#65533;Ea<h"&#65533;&#65533;&#65533;E
&#65533;&#455;z&#65533;q&#65533;&#65533;H&#65533;&#65533;&#532;&#65533;&#65533;&#65533;&#65533;h&#65533;d&#65533;+O&#651;.X&#65533;	&#65533; &#65533;y&#65533;&#65533;&#65533;&#65533;J&#65533;/&#65533;z&#65533;M&#65533;&#65533;&#65533;,&#65533;&#65533;
&#65533;-&#65533;&#65533;BL&#65533;&#65533;&#47865;&#65533;E&#1190;&#65533;&#1326;&#65533;&#65533;&#65533;K&#65533;C&#1227;2&#65533;&#65533;&#65533;T&#65533;D!&#65533;L&#65533;&#65533;'&#65533;L&#65533;&#65533;0eN2SA[N6&#65533;D&#65533;4&#65533;&#65533;.C&#65533;&#65533;Uw[u&#65533;&#65533;n&#65533;{&#65533;d&#65533;&#65533;&#65533;&#65533;rS&#65533;&#65533;&#65533;8+\&#65533;&#65533;&#65533;-&#65533;{&#65533;&#65533;Y&#65533; &#65533;NXh&#65533;/&#65533;&#65533;&#65533;c&#65533;&#65533;&#65533;&#65533;&#65533;&#65533;Zm&#65533;7&#65533;&#65533;&#65533;3&#65533;\&#65533;&#65533;&#65533;P&#65533;&#65533;m&#65533;&#65533;{e&#65533;&#65533;&#65533;}/&#65533;p&#65533;&#65533;'&#65533;&#65533;&#65533;&#65533;5&#65533;E]T&#65533;E&#65533;&#65533;_&#65533;E&#65533;L&#65533;FY&#65533;&#65533;#&#65533;*v&#65533;&#65533;&#65533;^&#280;&#65533;` &#65533;&#65533;c$&#65533;&#65533;!&#65533;&#479;&#65533;
&#65533;&#65533;O$&#65533;-af<&#65533;r
+&#65533;&#65533;LS.&#65533;&#65533;&#1706;&#65533;&#65533;n3&#65533;&#65533;&#210;&#65533;Z&#1284;&#65533;T&#65533;.lu&#65533;&#65533;&#65533;*}&#65533;&#2015;&#65533;")&#65533;&#65533;&#65533;&#65533;R&#65533;&#65533; x&#65533;&#65533;%l&#65533;d%8&#65533;&#65533;2&#65533;h&#65533;&#65533;ga:&#65533;&#65533;Mk&#65533;5&#65533;t9&#65533;&#65533;&#65533;&#65533;&#439;\&#65533;fX&#65533;kk&#65533;S&#65533;&#65533;&#65533;&#65533;:&#65533;yx&#65533;!&#65533;&#65533;G<&#65533;&#65533;&#65533;z@&#65533;U&#65533;&#65533;&#65533;O|&#65533;q&#65533;n]?&#65533;&#65533;&#65533;L&#65533;&#65533;-v&#65533;&#65533;&#65533;$&#65533;	U&#65533;@b#&#65533;%]&#65533;C&#65533;A&#1576;&#65533;&#65533;&#65533;x,&#65533;&#65533;<&#65533;&#65533;"&#65533;D"&#65533;&#65533;&#65533;&#65533;(&#65533;h&#65533;z&#65533;F&"&#65533; x&#65533;c&#65533;#&#65533;&#65533;+]&#65533;3&#65533;&#65533;@&#65533;>&#65533;p( h&#65533; % <A.&#832154;&#65533;'&#742;&#65533;&#65533;gi&#65533;Y.&#65533;d?5&#65533;e&#65533;&#65533;&#65533;&#65533;.&#65533;&#65533;4&#65533;U&#65533;iZs&#65533;[&#65533;&#65533;&#65533;&#65533;&#65533;V&#65533;&#1696;
u&#65533;&#65533;j1x&#65533;&#65533;2&#65533;j~J2*&#65533;f&#65533;&#65533;9&#65533;&#65533;@&#65533;(lUt2s&#65533;&#65533;5Nq&#65533;*:&#65533;&#1655;&#65533;q&#65533;5&#65533;&#1102;pwC"&#65533;p&#65533;8&#65533;-&#65533;&#65533;sKlbp&#65533;&#65533;9j`t&#65533;&#65533;&#65533;3&#65533;&#202;&#65533;&#65533;G\&#65533;&#65533;4`&#65533;:&#1429;Q&#65533;P$&#1336; ]@&#65533;^&#65533;k#&#65533;&#52769;&#65533;kC&#65533;K&#65533;n&#65533;&#65533;&#65533;y|lXN&#65533;0&#65533;&#65533;$$$!ud1&#65533;d&#65533;&#65533;E&#65533;&#65533;,I&#65533;$&#65533;&#65533;&#65533;t&#65533;M!&#65533;&#65533; -&#65533;&#65533;`V&#608;&#65533;X&#65533;&#65533;&#65533; ?&#65533;&#65533;&#65533;*\&#65533;V&#530;&#65533;&#65533;&#65533;2~ai&#65533;X&#65533;F4B&#65533;u+{)&#65533;w&#65533;&#65533;F=&#65533;&#65533;&#65533;&#65533;a&#65533;&#65533;(~&#65533;R&#65533;&#65533;5&#65533;F&#65533;&#65533;|&#65533;S%&#65533;de&#65533;r2&#65533;&#65533;Mpb7g&#531;7&#36621;<&#65533;i&#65533;Q&#65533;&#65533;4&#65533;&#65533;&#65533;gD[;&#65533;&#65533;Us8S&#65533;#n&#65533;0&#65533;
&#65533;w&#65533;&#65533;X<&#65533;<&#65533;SO&#65533;$&#65533;&#65533;&#65533;&#65533;t&#65533;&#65533;&#65533;&#65533;&#65533;&#65533;Z&#547;e&#65533;&#65533;&#65533;&#65533;F&#65533;&#65533;n&#65533;&#65533;&#65533;.w&#65533;&#65533;	D&#65533;.&#65533;&#65533;AV&#65533;&#65533;&#65533;y<5&#65533;&#65533;&&#65533;&#65533;\&#272;&#65533;$&#65533;&&#65533;&#65533;t&#978;*&#65533;A ZU&&#65533;d^
  &#65533;&#65533;f,J)g&#65533;U&#65533;&#65533;*&#65533;&#65533;
Y&#1524;&&#65533;teh&#65533;C&#65533;Z&#65533;fa&#65533;&#65533;E&#65533;_Q&#65533;&#65533;&#65533;&#65533;`N&&#65533;\[&#65533;a6&#65533;ACQF/&#65533;q &#65533;	[&#65533;&#65533;)&#65533;3&#65533;&#65533;&#806;lL&#65533;&#964;&#65533;&#493;&#65533;Md\&#65533;7&#1020;&#65533;m&#65533;&#65533;Tga&#65533;&#65533;&#65533;&#518;40"&#65533;B&#65533;&#65533;&#65533;&#65533;&#65533;&#65533;dv&#65533;c&#65533;&#65533;	&#1095;[Ox&#65533;&#65533;P&#65533;&#65533;6&#65533;&#1482;&#374;&#65533;k&#65533;U&#65533;&#459;&#65533;3LF&#65533;.57^&#65533;3)&#65533;&#65533;;&#65533;A&#65533;v&#65533;#&#65533;&#65533;&#65533;&#65533;&#65533;&#65533;4B&#65533;&#65533;W&#65533;&#65533;&#65533;<&#65533;&#424;F7d&#65533;&#65533;{&#65533;F&#65533;&#65533;z=&#65533;&#65533;F&#65533;&#65533;^!u&#65533;{KE&#65533; &#65533;_&b&#65533;Dy&#65533;&#65533;,&#65533;&#65533;t&#65533;&#65533; &#65533;&#65533;+&#30165;&#65533;|I&#65533;fz&#65533;Y)&#65533;&#735;&#65533;&#65533;&#65533;&#65533;a&#65533;&#65533;4&#65533;&#65533;%1Z&#65533;c5'&#65533;0zyTa&#65533;b&#65533;&#65533;&#65533;&#65533;&#65533;lLc&#65533;}&#65533;V&#65533;&#65533;&#65533;&#65533;rV&#65533;&#1220;&UA&#65533;ll&#65533;&#65533;&&#65533;&#65533;3Kt&#65533;&#65533;jXCw&#58568;&#65533;&#65533;U&#65533;&#65533;V&#65533;_5&#65533;&#65533;&#65533;m&#65533;&#65533;&#65533;PKtU&#65533;&#1462;&#65533;&#365;&#1153;&#65533;\U &#65533;&#65533; 	&#65533;&#65533;#&#65533;s&#65533;&#65533;s]
&#65533;4&#65533;&#162;k0&#65533;A3^N6^&#65533;&#65533;&#65533;s&#65533;&#65533;u&#65533;&#65533;N &#65533;&#65533;n&#65533;D&#65533;p&#65533;&#65533;&#65533;&#65533;x	&#65533;i&#65533;SE&#65533;&#65533;F@ &#65533;g&#65533;L5K &#65533; &#65533;
'&#65533;Me&#65533;_&#65533;&#65533;'a&#65533;&#65533;J&#65533;0&#65533;&#65533;&#549;&#65533;*&#404;&#65533;_&#65533;B=Jk,&#65533;3+&#65533;?5&#65533;j&#65533;ZT&#65533;~&#65533;Ua&#65533;&#65533;R&#65533;T&#65533;&#65533;&#65533;&#65533;&&#65533;&#2022;&#65533;s&#65533;f&#65533;&#65533;&#65533;	&#65533;&#251;&#65533;
r=&#65533;&#65533;3&#65533;&#65533;
Kq&#65533;&#65533;&#65533;&#65533;&#65533;&#397;&#65533;&#65533;&#65533;y &#65533;&#65533;S&#65533;>Y&#65533;F&#65533;1&#65533;&#65533;&#356;&#65533;ft&#65533;&#65533;&#1797;R7&#65533;4&#65533;&#1237;i&#65533;&#1775;&#65533;&#65533;&#65533; ;X'&#65533;&#65533;h&#65533;YO"&#65533;&#65533;D|&#657;H&#65533;$&#65533;&#65533;QFp.&#65533;"&#65533;&#65533;&#65533;&#65533;&#65533;i&#65533;AX)&#65533;n&#65533;&#624;&#65533;&#65533;@p&#65533;&#65533;&#65533;&#65533;3&#65533;&#8819;V&#65533;&#65533;W&#65533;%&#65533;+&#65533;V&#65533;&#65533;&#65533;g&#65533;5&#65533;P&#65533;]j &#65533;&#65533;8@&#65533;&#65533;D`r&#65533;&#65533;&#65533;&#65533;&#65533;&#65533;HF&#1114;&#65533;`1&#65533;&#65533;&#65533;&#65533;&#65533; <&#297;&#65533;d&#65533;r[&#65533;&#65533;P&#65533;H&#65533;Qy<&#65533;x&#65533;&#65533;&#65533;YA&#65533;"!q&#65533;2&#1139;<&#971;&#65533;&#65533;X&#65533;|&#65533;&#65533;9&#65533;&#65533;R&#65533;*A&
&#905;&#65533;j&#65533;"&#65533;
&#65533;&#1137;&#65533;&#65533;&#65533;&#65533;&#65533;&#65533;r&#65533;&#65533;&#1181;<+)&#1979;&#65533;&#65533;&#65533;&#65533;&#65533;QI4}&#65533;#&#65533;I&#65533;*&#65533;&#6341;&#65533;@R&#65533;J&#65533;&#65533;C&#65533;&#65533;G:&#65533;&#65533;&#577;&#65533;&#65533;&#65533;:&#65533;&#65533;-y5Wc&#65533;&#65533;Y&#65533;M:D&#65533;'&#32920; W&#665;\+&#65533;&#65533;
&#65533;&#65533;]C+&#65533;&#65533;&#45738;&#65533;&#65533;`&#65533;&#65533;&#65533;0&#65533;`&#65533;&#65533;b
&#65533;1&#65533;&#65533;&#65533;&g&#65533;&&#65533;
&#65533;&#65533;&#65533;&#65533;&#65533;&#65533;&#65533;6&#448;&#65533;q&#65533;&#563;$&#65533;)['PA&#65533;&#187;Y&#65533;&#65533;&#65533;&#65533;&&#65533;&#65533;&#65533;&#65533;&#65533;&#65533;&&#65533;&#65533;,&#65533;7&#65533;-&#65533;P$&#1196;bQ&#595;&#65533;,+1s&#65533;&#65533;&#65533;&#65533;&#65533;q&#65533;l&#65533;&#65533;&#65533;&#65533;&#65533;&#674;/&#65533;=&#65533;&#65533;&#65533;&#65533;&#1139;&#65533;&#65533;u&#65533;&#65533;>&#65533;&#65533;&#65533;&#65533;&#65533;&#65533;&#37903;&#65533;&#65533; &#65533;&#65533;A:2&#218;Z&#65533;&#65533;AH&#756;C2C&#65533;s/&#65533;&#65533;)*;&#65533;&#65533;&#65533;&#65533;&#65533;O5X&#65533;&#65533;&#65533;&#65533;&#65533;&#65533;	&#65533;@&#65533;D&#65533;&#65533;&#65533;&#65533;p?<0XV&#65533;	h&#65533;]k&#65533;&#65533;&#65533;&#65533;5y+&#65533;&#250;6y
&#65533;&#65533;&#65533;&#65533;&#65533;&#65533;a;&#65533;I&#65533;&#65533;&#65533;&#65533;H&#65533;&#65533;&#65533;(&#65533;&#65533;&#65533;&#65533;&#65533;&#65533;&#65533;A&#65533;E
&#148;&#65533;j&#560;&#65533;&#65533; &#65533;&#1056;&#65533;!&#65533;@&#65533;&#65533;#!&#65533;r!&#65533;j&#65533;&#65533;`&#65533;&K&#1114; s]&#65533;~Z&#65533;&#65533;j&#65533;&#65533;&#65533;#&#65533;- &#65533;&#65533;+&#65533;U&#65533;&#65533;#&#65533;)R&#65533;&#65533; kh3&#65533;&#65533;&#65533;K&#65533;0Z&#65533;&#65533;*&#1848;w&#65533;&#65533;=&#65533;&#65533;!&#65533;&#65533;!&#65533;A&#65533;&#65533;Z&#65533;&#65533;&#65533;&#65533;.&#65533;z>&#65533;Y&#65533;&#9800;&#65533;&#65533;&#65533;&#65533; &#65533;&#65533;F&#65533;90 =&#65533;&#65533;&#65533;&#65533;&#65533;(?&#65533;$&#65533;&#65533;&#65533;&#65533;&#65533;z'X&#65533;@0=&#65533;&#65533;@&#65533;k(&#65533;*h0&#65533;&#65533;&#65533;&#65533;&#65533;0q&#65533;&#65533;&#65533;I&#65533;&#65533;N&#65533;6&#65533;;&#65533;&#65533;9&#1611;&#65533;&#65533;R\&`2&#65533;gS&#65533;&#312;JL1&#276;I&#65533;EI&#65533;&#65533;&#65533;9&#65533;t&#65533;$['&#65533;&#65533;&#65533;&#65533;H&#65533;\i&#65533;V)&#65533;&#65533;&#65533;&#65533;&#1584;,c&#65533;{&#700;&#65533;Y&#65533;&#65533;|&#65533;j&#65533;&#65533;D&#65533;P&#65533;+&#65533;&#65533;|&#65533;&#65533;h&#65533;&:&#65533;=&#65533;(&#65533;&#65533;k&#65533;6c&#65533;,&#65533;B&#65533;&#168;8&#65533;&#65533;A&#65533;&#65533;8)&#65533;&#65533;&#65533;&#65533;&#1657;&#65533;}&#65533;&#65533;#&#65533;&#65533;&#65533;&#65533;&#65533;&#65533;&#1881;)=J&#65533;&#65533;&#65533;&#65533;&#65533;>&#65533;A&#65533;H&#65533;&#65533;&#65533;&#65533;&#65533;&#65533;` &#65533;&#65533;#W&#65533;M?&#65533;"&#65533; ?&#65533;&#65533;&#65533; &#65533;	&#65533;&#65533;&#65533;&#65533;V&#65533;&#65533;g(h&#65533;;&#65533;&#65533;&#65533;&#65533;&#613;&#65533;&#65533;N&#65533;&#65533;Z&#65533;/y&#65533;3&#65533;+&#65533;0&#65533;&#65533;!;&#65533;+&#1021;&#65533;&#65533;&#65533;&#811;S&#282;&#65533;k&	
D&#65533;&#65533;&#65533;&#792;&#65533;&#268;&#65533;&#1590;&#65533;&#65533;&#65533;j&#65533;8&#65533;&#65533;&#65533;&#65533;i&#65533;&{2&#65533;1&#65533;X&#65533;]&#65533;&#1346;'&#915;&#65533;&#65533;&#65533;&#65533;&#65533;2-"Z!&#65533;FQ&#65533;F&#1408;&#65533;&#65533;D&#65533;+l&#65533;&#65533;&#65533;&#65533;&#65533;&#65533;r&#65533;&#65533;Q&#65533;&#65533;()a&#65533;{&#65533;L#&#65533;L{&#65533;&#65533;BCQ	i&#65533;&#65533;&#65533;#D[&#65533;&#65533;&#65533;8R&#65533;M&#65533;yC&#65533;b$&#65533;&#65533;&#65533;Np&#65533;&#65533;&#65533;8&#65533;.8&#65533;&#65533;&#65533;MB0&#1497;`L"?A&#65533;&#65533;	PJ/ &#65533;&#65533;&#65533;H&#65533;
&#65533;&#65533;&#65533;&#65533;{8&#65533;&#1522;&#65533;&&#65533;&#65533;&#65533;&#65533;&#65533;&#65533;&#65533;d:6&#65533; &#65533;@@=&#1387;UDO&#65533;j&#65533;1&#65533;&#65533;&#65533;;&#808;J&#65533;&#65533;R&#65533;O&#65533;&#65533;&#65533;&#65533;&#65533;&#65533;&#65533;A&#65533;&#65533;&#65533;s+&#65533;OE&#65533;v&#65533;A&#65533;q&#65533;&#65533;y&#65533;&#65533;A&#65533;&#65533;{&#65533;&#65533;sP&#65533;!&#65533;t"&#65533;&#6983;&#65533;U&#65533;&#65533;n&#1634;&#65533;)&#65533;(M&#65533;9cZ&#65533;&#65533;&#596;&#787;&#65533;&#65533;&#65533;=|&#65533;Q&#65533;)&#65533;&#65533;&#65533;Y&#65533;~i&#65533;5&#65533;IK/&#65533;&#65533;&#65533;&#65533;1&#65533;&#65533;&#65533;&#65533;&#65533;1&#65533;&#65533;3&#65533;&#65533;&#65533;&#65533;&#65533;&#65533;&#65533;&#65533;9(&#65533;W;&#548;@ &#65533;&#65533;&#65533;&#65533;&#65533;&#65533;&#65533;&#65533;[&#65533;&#602;&#65533;&#65533;&#65533;&#65533;8&#65533;%&#65533;  &&#65533;&#65533;D>&#65533;0&#65533;?Y6&#65533;@&#65533;&#65533;&#1050;g&#65533;&#65533;&#65533;&#65533;&#65533;;&#65533;2&#65533;,&#65533;a&#65533;&&#65533;&#65533;8APq'Me&#65533;.;2&#65533;(-g|&#65533;&#65533;&#65533;|BP,K-^Y&#65533;&#65533;7&#65533;<{&#65533;P&#65533; &#65533;o&#65533;Ki&#65533;Pky&#65533;&#65533;(.mq&#65533;&#65533;R&#65533;1&#65533;8`5#&#65533;&#65533;&#1962;&#65533;&#65533;/&#65533;&#65533;/&#65533;&#1093; $~&#65533;B&#227;0\C&#65533;&#65533;VB&#65533;&#65533;&#65533;&#65533;&#65533;&#65533;&#65533;&#65533;kH&#65533;&#65533;&#1418;&#1076;&#65533;&#65533;&#1636;M PW(&#65533;	@&#65533;&#1790;e`+&#65533;&#65533;S&#65533;	Ap|&#65533;1&#65533;&#65533;\&#65533;5&#65533; &#65533;&#65533;&#65533;&#65533;&#1264;&#65533;06&#65533; 1P&#65533;;#1&#65533;&#1259;`&#65533;=&#65533;&#65533;&#65533;&#65533;E&#909;&#65533;@&#65533;&&#65533;[&#65533;i&#65533;6R&#65533;K%k&#65533;[&#445;1&#65533;&#65533;q<&#65533;@&#65533;y&#65533;7y^&#65533;&#65533;2&#65533;&#65533;&#65533;&#65533;!&#65533;U&#65533;&#65533;&#65533;7&#65533;&#65533;d9&#65533;&B&#961;&#65533;&#65533;TB+
kH&#65533;&#228;(&#65533;&#65533;&#65533;&#65533;  &#65533;26&#65533;3F&#65533;4V&#65533;5f&#65533;6v&#65533;7&#65533;&#65533;8&#65533;&#65533;2&#65533;&#65533;&#65533;&#65533;9B?V`&#65533;&#65533;&#65533;&#65533;&#65533;h&#65533;&#1042;A&#65533;h&#65533;S; @c!Xc`d2Vd&#65533;&#65533;3&#65533;&#65533;I&#65533;&#65533;K&#65533;&#65533;L&#65533;&#65533;M&#65533;&#65533;N&#65533;&#65533;O&#65533;P&#65533;&#65533;1&#65533;R6&#65533;S&#65533;c&#34334;&#65533;u&#65533;&#65533;&#65533;&#65533;	+&#65533;&#65533;y-:&#65533; @&#65533;	Y&#1426;0&#65533;&#65533;&#65533;X&#65533;&#65533;&#65533;FF&#65533;b6&#65533;cF&#65533;dV&#65533;e&#65533;dRf&#65533;g&#65533;&#65533;66&#65533;<&#65533;9&#65533;&#65533;e'a&#65533;&#65533;&#65533;*&#65533;&#65533;&#65533;&#65533;c# I&#65533;(&#65533;hV&#65533;uf&#65533;vvgvv&#65533;w&#65533;gc6	=&#65533;&#65533;a&#65533;&#65533;&#65533;&#65533;&#65533;nN X&#65533;Y&#65533;n&#65533;`N&#65533;&#65533;yV&#65533;f&#65533;n&#65533;xv&#65533;&#65533;d&#65533;9=&#65533;W&#65533;&#65533;C&#65533;&#65533;D8 t&#65533;&#30840;&#65533;&#65533;&#65533;f/&#65533;&#65533;&#65533;&#65533;f&#65533;V&#65533;f&#38334;d&#65533;v&#65533;6&#65533;:&#65533;&#65533;.&#65533;$.&#65533; 
-)&#65533;&#65533;&#65533;&#38960;W&#65533;
&#65533;0 &#65533;6&#65533;F&#41286;&#65533;fiU&#65533;C&#65533;&#65533;'%&#65533;	&#65533;d&#65533;&#65533;&#65533;&#65533;g&#65533; &#65533;N&#65533;&#65533;4Xj&#65533;&&#65533;6&#65533;&#65533;O&#65533;fh &#1502;; p&#65533; &#65533;>&#65533;WA@ &#65533;@0&#65533;&#65533;&#65533; &#65533;&#65533;N&#65533;l&#65533;&#65533;NfKV&#65533;&#65533;6&#65533;vN&#65533;&#65533;~&#65533;z&#65533;9&#65533;&#65533;&#65533;cV&#65533;e&#65533;&#65533;&#65533;4` &#65533;6e&#65533;V&#65533;&#65533;&#65533;&#65533;cN&#65533;&#974;f&#65533;&#65533;_&#65533;&#65533;&#65533;&#65533;&&#65533;&#65533;&#65533;&#65533;&#65533;r&#65533;&#65533;%&#65533;&#65533;F@i&#1126;&#65533;&#65533;6&#65533;&#1078;me&#65533;&#65533;;&#65533;1&#65533;&#65533;&#65533;$+&#65533;&#65533;D&#34719;p&#65533;D8&#65533;&#65533;&#65533;&#65533;+&#65533;&#65533;k&#65533;  &#65533;&#65533;&#1814;&#65533;&#65533;g&#65533;^g&#65533;&#65533;&#65533;H&#65533;. &#65533;+&#65533;H&#65533;5&#65533;_&#393;&#65533;&#65533;i&#518;&#65533;  &#65533;&#65533;&#65533;&#65533;&#65533;vo&#65533;&#65533;&#65533;.&#65533;i~&#65533;I&#65533;&+ &#65533;?=&#65533;j&#65533;e&#65533;&#65533;1` &#65533;&#65533;d&#65533;&#65533;&#65533;&#65533;&#65533;&#65533;Vp&#65533;&#65533;&#65533;&#65533;Z&#65533;P&#65533;&#65533;k.&#65533;\&#65533;k G&#65533;{&#65533;	Y&#65533;&#65533;&#65533;&#65533;dJNc&#65533;F&#65533;7&#65533;&#65533;f&#65533;&#65533;&#65533;&#65533;&#65533;_&#65533;j&#65533;&#65533;?W&#65533;&#65533;?f&#65533;F` &#65533;&#65533;_&#65533;&#65533;q9&m&#65533;>&#65533;.p &#65533;&#65533;R&#65533;&#65533;&#65533;&#65533;D@&#65533;	&#65533;&#65533;&#65533;(&#65533;q&#65533;r7&#65533;&#65533;U&#65533;/&#65533;&#65533;&#65533;&#65533;&#65533;[D&#1807;f&#65533;O&#65533;/8 &Gn&#65533;&#65533;	&#65533;&#65533;5op*gs5&#65533;&#65533;&#65533;&#65533;;~q&#65533;%&#65533;&#65533; OBWo&#65533;&#65533;:&#65533;Fn'&#65533;&#65533;!&#65533;&#65533;77t&#65533;v&#65533;C7c&#65533;&#65533;F&#65533;&#65533;&#65533;o&#65533;&#65533;.s@GAPI&#65533;"&#65533;.&#65533;&#65533;N&#65533;&#65533;&#65533;&#65533;W&#65533;QW&#65533;D'u&#446;/X&#65533;$&#65533;s#&#65533;&#65533;I 0&#65533;Y&#65533;&#65533;&#65533;D&#65533;@&#65533; t@&#65533;&#65533;pS'&#65533;`wi`?t&#65533;M=&#65533;&#65533;#&#65533;*&#65533;&#65533;[V@&#65533;&#65533;
&#65533;C&#65533;N&#65533;v&#65533;&#65533;*3&#65533;vG &#34560;&#65533;&#65533;.&#65533;7&lQ&#65533;q&#65533;nr&#65533;&#65533;v&#65533;&#65533;m&#65533;&#65533;	&#65533;&#27606;&#65533;rs&#65533;&#65533;l7n&#65533;&#65533;]&#65533;&#65533;&#65533;h&#65533;&#65533;qb7&#65533;Wj&#65533;o&#65533;+&#65533;&#65533;<l&#65533;&#65533;&#65533;&#65533;&#65533;?#(XA&#65533;H&#65533;
/@0DxK&#65533;u&#65533;G&#65533;@xx&#65533;-&#65533;v&#65533;&#65533;&#65533;&#65533;&#65533;7&#65533;&#65533;&#65533;B&#65533;&#65533;&#65533;&#65533;&#65533;&#65533;tR&#65533;x&#65533;y0}&#65533;&#65533;&#65533;&#65533;G&#65533;v&#65533;OG@&#65533;x&#65533;(&#65533;xwH&#65533;&#65533;&#65533;&#65533;&#65533;gsxp&#65533;&#65533;&#65533;$Q&#65533;$&#65533;&#65533;&5=&#65533;&#65533;&#65533;(&#65533;&#65533;*`&#65533;&#65533;x &#65533;&#65533;&#65533;&#65533;j&#65533;xjz&#65533;_&#65533;&#65533;6p&#65533;&#65533;&#65533;&#65533;f&#65533;5g&#65533;&#65533;C&#65533;&#65533;&#65533;o2&#65533;z&#65533;	&#65533;&#65533;&#65533;x(&#65533;&#65533;&#65533;&#65533;z&#65533;b&#65533;&#65533;&#65533;x}&#65533;u&#65533;&#65533;y&#65533;&#65533;wY&#65533;y&#65533;G`&#65533;&#65533;&#65533;x&#647;o&#1716;W#q &#65533;fD&#65533;C&#65533;&#65533;&#65533;&#65533;&#65533;&#65533;Az&#65533;Z&#65533;&#65533;$&#65533;`&#65533;&#65533;&#65533;x&#65533;`{&#65533;&#65533;&#65533;G&#65533;&#65533;&#65533;&#1687;&#32343;r/m$iRUG&#65533;H'5 `&#65533;*&#65533;ynw@=.&#1539;&#65533;&#65533;u@_|&#65533;n{o&#65533;'~&#65533;&#65533;&#65533;&#65533;&#65533;&#65533;gf&#1807;&#65533; &#65533;&#65533;&#65533;}&#65533;v&#65533;&#65533;h&#65533;&#65533;w+ &#65533;+&#65533;$&#65533;}&#65533;vj&#65533;~&#65533;&#65533;	C&#65533;'&#65533;&#65533;_&#65533;7&#65533;&#65533;&#65533;&#65533;,8&#65533;&#65533;&#65533;
2l&#65533;&#65533;!&#65533;&#264;JX&#65533;&#65533;"&#396;\&#65533;H&#395;^>vau&#65533;$&#660;)g]c&#65533;
 UVXYA"&#65533;@zr^ &#65533;&#65533;D&#65533;&#65533;&r&#65533;H&#65533;PD&#65533;~2&#65533;I&#65533;&#65533;&#794;VfJ0&#65533;a"&#1452;Z&#65533;r&#65533;&#65533;&#65533;+&#1584;b&#65533;:DH&#65533;,&#1716;	%&#65533;&#65533;&#65533;&#65533;&#705;&#65533;&#65533;@&#65533;H L&#65533;T&#65533;&#65533;Z &#65533;+h>&#65533;Q3&#1054;&#65533;{ &#65533;BPR&#65533;&#65533;&#65533;X&#65533;@S&#65533;OjB&#65533;&#65533;&#65533;L(&#65533;^%XZ-&#65533;&#1322;W&#65533;n&#65533;u&#65533;&#65533;&#1586;2h&#65533;6&#65533;#&#65533;x&#65533;aq&#65533;&#65533;.?]&#65533;UIB*&#65533;*2&#65533;&#65533;&#65533;J &#65533;&#65533;w&#65533;l&#65533;h&#65533;&#65533;3kW&#65533;$&#65533;&#65533;&#65533;&#65533;g&#65533;/o&#65533;<z&#1328;&#1267;?[&#65533;&#65533;&#400;&#65533;&#65533;&#65533;8@&#65533;c&#65533;@&#65533;X)hE5&#65533;\ V0&#65533;b&#65533;&#65533;YR&#65533; 2&#65533;TOp&#65533;&#65533;&#65533;&#65533;a&#48503;!&#65533;z8&#65533;&#65533;&#65533;&#65533;r&#65533;&#65533;&#65533;,d&#65533;&#65533;E&#65533;&#229;&#65533;5 &#65533;&#65533;&#65533;4&#65533;Gc<B&#65533;\t %&#65533;c&#65533;&#65533;d&#324;&#65533;U&#65533;YxU0WP&#65533;8%&#65533;U&#65533;&#65533;&#65533;Y
d o'^$&#65533;Gd&#65533;&#65533;&#65533;H9&#65533;	&#65533;&#65533;&#65533;&#65533;!P&#65533;&#65533;&#65533;U&#65533;& &#65533;&#65533;$ ]&#65533;QYuB=&#65533;&#65533;
nVX&#65533;
&#1809;&#65533;&#65533;$&#65533;h5I&#65533;&#1379;ZJ:)&#65533;XaY&#65533;%zy&#1112;&#65533;!\&#65533;.&#65533;&#65533;]&#65533;HJ L&#65533;&#65533;&#1645;&#65533;]&#65533;:E&#65533;&#65533;9&#65533;&#65533; :&#65533;&#65533;e&#1797;&#65533;&#65533;&#65533;L&#65533;b:,&#65533;&#65533;ru&#65533;&#65533;j&#65533;)&#65533;/&#65533; pg^&#65533;&#65533;&#65533;H&#65533;&#65533;JM&#65533;i[a&#65533;%&#65533; W&#65533;+nNzt&#65533;LN&#65533;$&#65533;g1&#65533;&#65533;&#65533;2&#65533;aa*${/&#65533;&#65533;2&#65533;&#65533;&#65533;&#65533;q&#65533;ip&#65533;&#65533;&#65533;&#65533;a&#65533;&#65533; &#65533;&#65533;T&#65533;&#65533;&#65533;+&#65533;&#65533;&#65533;&#477;&#65533;&#65533;t.wq(&#65533;Hr&#65533;&#65533;f&#65533;q&#65533;&#65533;k&#65533;&#65533;{2&#65533;&#486;&#798;&#65533; &#65533;&#65533;&#65533;&#65533;&#65533;&#65533;&#65533;E:&#65533;&#65533;&#65533;S&#65533;G&#65533;s&#65533;T&#65533;vB.&#65533;g\h&#65533;&#65533;&#65533;&#65533;O&#65533; &#65533;
[&#65533;&#65533;2&#65533;U&#65533;&#367;&#1387;&#65533;&#65533;) &#65533;&#65533;b&#65533;g>;Ug&#65533;&#65533;&#65533;nxHC&#65533;tyN&#65533;-&#65533;9]&#65533;&#65533;r&#65533;&#65533;g:&#953;BUY&#65533;&#65533;&#65533;&#65533;&#65533;&#758;&#65533;&#65533;&#65533;&#65533;&#65533;&#65533;&#65533;&#65533;G &#65533;&#65533;qT&#2005;&#65533;Tp@&#65533;&#1929;&#65533;&#65533;&#65533;H|&#65533;
P,g&#65533;&#65533;,p&#1361;9;&#1655;ZS&#65533;&#65533;&#65533;X&#65533;N&#65533;'&#65533; &#65533;&#65533;	&#65533;&#65533;67 &#65533;-&#65533;n&#1617;&#65533;K&#65533;Lh4&#65533;&#65533;&#65533;&#65533;
hY%d&#65533;T&#65533;5 &#65533;&#65533;;&#65533;i0%&#65533;&#65533;&#65533;&#65533;&#65533;&#65533;&#65533;U;|&#65533;&#65533;i&#65533;&#65533;&#65533;z&#1147;&#65533;&#65533;u&#65533;M&#65533;_&#65533;&#65533;V&#65533;&#65533;&#65533;rr4 m/&#65533;&#65533;NS&#65533;&#65533;&#65533;q&#65533;u&#65533;&#65533;bt&#65533;@&#65533;I&#65533;&#65533;&#1159;A&#65533;&#65533;&#65533;6&#65533;&#65533;H&#65533;@B&&#65533;9l&#65533;&#65533;N&#65533;v&#65533;&#188;!&#65533;B5h&#65533;$&#65533;&#640;&#65533;Y&#65533;S|&#65533;&#65533; H@ x En&#65533;V&#65533;{<&#65533;&#65533;4&#65533;D&#65533;t&#65533;&#65533;6 U&#65533;&#65533;B&#1997; &#65533;yX&#65533;&#65533;F&#65533;o&#65533;&#65533;Yf0&#65533;x &#65533;2av&#65533;&#65533;&&#65533;&#65533;0/bC~r&#65533;!1K&#65533;c&#65533;&#65533;&#65533;G&#65533;4&#65533;- 0&#65533;&#65533;&#65533;&#65533;&#65533;&#65533;f&#65533;&#1462;L&#65533;4D&#65533;qg&#65533;iW&#65533;:Sy&#65533;bA&#65533;&#65533;r=&#65533;&#1124;&#65533;&#65533;&#65533;&#65533;&#65533;h&#65533;&#65533;&#65533;.&#65533;#*E&#65533;&#65533;T2&#65533;k &#65533;G&#65533;5W~$wcC]T&#65533;&#65533;&#65533;&#65533;\1N&#65533;&#65533;'&#65533;&#65533;F)&#65533;;&#148;&#65533;&#65533;6&#65533;K&#65533;&#65533;f"&#65533; L9DVR&#65533;=&#65533;&#65533;&#65533;A&#65533;0&#65533;`$6#&#65533;D&#65533;;UF[]#?&#65533;&#65533;&#65533; &#65533;V(&#65533;rdP&#65533;&#65533;O&#65533;&#65533;&#1274;&#65533;&#65533;t
N&#65533;&#65533;&#65533;&#148;@H&#65533;%&#65533;F&#65533;&B[s&#836;n&#65533;D &#65533;&#65533;&#65533;G&#65533;&#65533;&#65533;E&#395;J&#65533;&#65533;&#65533;y&#65533;n ` &#65533;~&#65533;B M(&#65533;&#65533;&#65533;P&#1278;&#65533;5Ax^8D&#65533;&#65533;&#65533; &#65533;&#65533;%`(NY&#65533;P&#65533;&#65533;&#46432;&#65533;&#65533;&#65533;R9&#65533;&#65533;4&#1122;&#1726;&#65533;Etj(tc#0	&#65533;&#65533;&#65533;a/&#65533;&#65533;&#65533;Oat&#65533;&#65533;H&#65533;o&#65533;&#65533;&#65533;LUUSV4&#65533;f&#65533;&#65533;Y!&#65533;M&#65533;&#65533;?&#65533;&#65533;p&#65533;&#65533;&#65533;.l@&#700;b=&#65533;&#65533;&#65533;u,&#65533;&#65533;&#65533;&#65533;&#65533;QA&#65533;L/ R&#65533;eZ&#65533;&#65533;I&#65533;'!&#65533;XMQ&#1460;RVe&#65533;e&#65533;&#65533;&#65533;&#65533;&#65533;#20@p&#65533; &#65533;&#65533;&#65533;hP{&#65533;
Fe&#65533;&#65533;.n&#65533;U&#65533;&#65533;
%GO3&#65533;&#856;*$#IYe7vZ&#65533;O&#65533;&#65533;8&#65533;M&#65533;B&#1265;&#65533;&#65533;&#65533;&#65533;&#65533;N&#65533;&#65533;W&#65533;P&#65533;^*1CL&#65533;&#65533;&#65533;S^^%&#490;9&#65533;%ak&#65533;&#65533;Lj&#65533;&#65533;B&#65533;&#65533;?YJq2PD&#65533;u&#65533;&#65533;}oC&#65533;&#65533;P&#65533;0&#65533;>&#65533; &#65533;&#65533;G&#65533; &#65533;	&#65533;&#65533;I&#65533;5 (r*^U&#65533;&#65533;&#65533;&#65533;&#65533;&#65533;&#65533;&#65533;&#65533;t(&#65533;BA=&<sB&#65533;iz&#65533;+&#65533;&#65533;&#65533;&#65533; &#65533;e&#65533;~&#65533;7&#65533;&#1494;&#65533;c_Y&#65533;m&#65533;&#65533;&#65533;&#65533;&#65533;&#65533;&#65533;"&#65533;	R[&#65533;&#65533;&#65533;&#65533;0V&#65533;&#65533;&#65533;
0&#65533;
5&#1073;&#65533;&#65533;&#65533;N&#65533;&#1491;= &#65533;1&#65533;&#65533;tLd B58b&#65533;&#65533;v"4<^v&#65533;is&#65533;&#65533;@&#65533;&#65533;!&#65533;JS&#65533;X&#65533;&#65533;&#65533;9&#65533;Y&#65533;ub&#65533;&#65533;*&#65533;k`&#65533;D&#65533;&#65533;&#65533;/61@e&#65533;&n~St.-&#65533;&#65533;&#413;&#65533;&#65533;&#65533;&#65533;&#1632;&#65533;H#U&#65533;gRI]s&#65533;&#65533;(&#65533;3&#65533;a&#65533;KT@g:/&#65533;&#65533;&#65533;s`&#65533;g?&#65533;&#65533;&#65533;sA&#65533;&#65533;09@qo=&#65533;&#65533;&#65533;&#65533;b&#65533;&#65533;&#65533;[a&#65533;&#65533;&#1244;{&#65533;da&#65533;&#65533;nS&#65533;&#7278;`&#65533;s.5&#5288;&#65533;&#65533;&#1005;&#65533;f&#65533;&#65533;~s&#65533;^&#65533;r&#65533;X&#65533;&#780;&#65533;5&#65533;wU!&#65533;&#65533;&#65533;&#65533;&#65533;9&#65533;&#65533;K&#65533;&#65533;l*4e&#65533;&#27510;&#65533;&#65533;&#65533;&#65533;&#65533;T&#65533;w&#65533;&#65533;B&#65533;&#65533;c#&#1454;&#65533;n&#65533;&#65533;1{O&#65533;q&#65533;z&#65533;&#65533;h`&#65533; &#65533;U&#65533; &#950;s (.M+&#65533;&#65533;<&#65533;v&#65533; &#65533;h&#65533;PT^s&#65533;oF&#65533;&#65533;]Wnr&#25002;&#65533;Q&#1398;E&#65533;5&#65533;&#65533;&#65533;4&#65533;5&#906; \&#1702;&#65533;&#479;|mj&#65533;`t&#65533;F&#65533;&#65533;o&#65533;q&#65533;BZ&#65533;&#65533; &#65533;~&#65533;&#65533;3&#65533;xs8&#65533;{&#65533;&#65533;&&#65533;&#65533;&#65533;&#65533;&#65533;w&#65533;<&#65533;&#132; &#65533;&#65533;v>&#65533;&#641;+P&#65533;&#65533;&#1404;&#65533; &#65533;"=&#65533;&#65533;&#65533;&#65533;:&#65533;&#65533;&#65533;&#65533;&#65533;&#65533;boP7&#65533;&#65533;/h&#65533;&#65533;d&#65533;&#65533;R*&#65533;/]T&#65533;&#65533;)*&#65533;"&#65533;5a&#1165;&#65533;^/<m&#65533;&#65533;&#65533;&#65533;X&#65533;=7&#932;&#65533;o&#65533;A-o:&#65533; &#65533;.a&#65533;&#65533;E&#65533;xTN&#65533;&#65533;&#65533;&#1433;&#65533;&#65533;&#65533;\A&#65533;x&#65533;&#65533;L&#65533;&#65533;&#65533; &#65533;&#1804;&#65533;vo&#65533;4&#65533;&#65533;&#65533;&#65533;&#65533;&#65533;&#65533;&#65533;&#1713;&#65533;}&#65533;]&#2031;I&#65533;m&#65533;&#65533;h]&#65533;a&#65533;F&#65533;&#272;&#65533;&#65533;!&#65533;&#65533;&#65533;O&#65533;&#65533;&#65533;&#65533;&#1363;&#65533;n&#65533;G&#65533;&#65533;n&#65533;4cp&#65533;&#65533;&#65533;&#65533;&#65533;&#65533;&#65533;4KgI&#65533;&#65533; Hu&#38212;Y&#65533;&#65533;&#65533;&#65533;&#65533;[&#65533;q&#65533;&#65533;&#65533;)t] B` &#65533;&#65533;&#65533;&#65533;&#65533;{&#65533;_Z&#65533;&#65533;&#65533;&#65533;+&#65533;H&#65533;&#65533;&#65533;\&#65533;Ss&#65533;&#65533;f^&#65533;&#65533;j&#65533;Y&#65533;&#65533;Z&#65533;&#65533;&#65533;E&#65533;&#65533;Jt&#65533; )1 l&#65533;&#65533; @&#65533;&#65533;&#65533;&#65533;&#65533; |&#65533;\~&#793;&#1554;&#892;&#65533;T4	T&#65533;&#65533;&#65533;&#33816;5^S&#65533;T&#65533;&#65533;&#65533;&#1361;&#65533;&#65533;&#65533;J&#582;&#65533;&#653281;&#65533;&#65533;&#65533;J&#1757;`&#65533;9!&#65533;&#65533;@&#65533;&#65533;&#65533;&#65533;S&#65533;\&#65533;\&#65533;&#65533;T&#928;&#65533;&#65533;^&#65533;H&#65533;&#65533;&#65533;&#65533;&#65533;!|&#65533;.&#65533;&#65533;U&#65533;&#65533;&#65533;&#65533; &#65533;&#65533;`@&#65533;;q&#65533;&#1160;Y&#1612;&#65533;&#65533;E&#65533;.u&#65533;i&#65533;!!RHyM&#65533;4IV#&#1937;&#65533;&#65533;\&#65533;&#65533;&#65533;HQ~&#22424;&#65533;&#65533;&#65533;&#65533;V&#65533;&#65533;&#65533;&#65533;Y&#65533;&#65533;&#65533;&#65533;&#65533;&#329;MX&#65533;>&#65533;&#317;&#65533;1&#65533;"&#65533;&#65533;&#509;&#65533;&#65533;_FT&#65533;
&#65533;U-u&#1432; @ &#65533;&#65533;&#1465;&#65533;&#65533;&#65533;&#65533;
,&#65533;&#65533;&#65533;&#65533;&#65533;~|])v&#65533;v&#65533;K#Bc&#1645;&#65533;+&#65533;`%z&#65533;&#65533;E!y&#1256;GHp&#65533;!&#65533;&#65533;&#65533;1&#65533;&#65533;d!&#65533;M&#65533;
X&#65533;&#65533;&#65533;&#65533;
&#65533;c&#355;<&#65533;4.&#65533;&#65533;E&#65533;H&#65533;&#256;nd&#65533;&#65533;@&#65533;H&#65533;#&#65533;!&#65533;9&#65533;&#65533;&#65533;$`&#65533;&#65533;&#65533;i&#1557;b&#65533;&#65533;*H&#65533;D^VE"&#65533;&#65533;E"&#65533;&#65533;&#65533;&#65533;&#65533;&#65533;n&#65533;f&#65533;&#65533;P! &#65533;&#65533;&#1156;&#65533;g&#65533;	&#65533;&#65533;&#65533;b)&#65533;&#65533;&#65533;&#65533;&#65533;&#65533;	ZHtA&#65533;@&#65533;Uc&#65533;&#1826;&#65533;&#65533;F&#65533;&#65533;c%&#65533;E&#646;E&#65533;&#65533;&#65533;&#1892;U&#65533;`&#65533;
&#65533;%)I&#65533;&#65533;A$+`&#65533;Ub&#65533;^nPVP&#65533;&#65533;P &#65533;`&#65533;
&#65533;&#65533;a&#65533;pA&#65533;8\S<&#65533;x`&#65533;eZ&&#65533;&#65533;%!>D&#65533;&#65533;^&#65533;&#65533;&#65533;&#65533;h&#65533;&&#65533;&#65533;&#65533;hv\B&#65533;&#65533;&#320;&#65533;	&#65533;\&#65533;&#65533;@&#65533;&#65533;&#65533;P&#65533;&#65533;C&#65533;&#65533;&#65533;}&#65533;#&#65533;&#65533;Y&#65533;&#540;T&#65533;e&#65533;&#65533;eJ&#65533;!&#65533;&#65533;&#65533;&#65533;!&#65533;{&#65533;D_&#65533;$&#65533;X&#65533;r&#65533;&#65533;tN&#65533;&#65533;&#65533;&X0@q&#65533;&#65533;U&#65533;zg&#65533;L&#1817;!v'x&#65533;&#65533;&#65533;y&&#65533;p&#1041;&#65533;&#65533;&#65533;{5'&#65533;aglH&#65533;3&#613;|&#65533;&#65533;&#65533;&#65533;&#65533;gZx&~R&#65533;&#65533;&#65533;&#65533;&#65533;~&#65533;&#65533;&#65533;f&#65533;&#65533;&#65533;Nd&#65533;.&#65533;&#65533;&#65533;a&#65533;>&#65533;&#65533;&#65533;&#65533;&#65533;M&#65533;&#65533;.(M^&#65533;&#65533;&#65533;g&#65533;n&#65533;&#65533;"g&#65533;~&#65533;&#65533;zg&#65533;&#65533;&#65533;&#65533;Bc&#65533;&#65533;&#65533;&#65533;Ze&#65533;&#65533;&#65533;&#65533;*^&#65533;&#65533;&#65533;&#65533;&#65533;`&#65533;&#936;&#65533;FY&#65533;&#1960;&#65533;V[&#65533;&#59919;W&#65533;&#65533;&#65533;&#65533;&#65533;X&#65533;&#65533;&#65533;2T&#65533;&#65533;&#65533;&#65533;U&#65533;.&#65533;&#65533;&#65533;Q&#65533;>&#65533;&#65533;RS&#65533;N&#65533;&#65533;&#65533;O&#65533;^&#65533;&#65533;Q&#65533;n&#65533;&#65533;&#65533;M&#65533;~&#65533;&#65533;&#65533;N&#65533;&#65533;&#65533;&#65533;&#65533;K&#65533;&#65533;&#65533;&#65533;&#65533;L&#65533;&#65533;&#65533;&#65533;K&#65533;&#65533;&#65533;&#65533;&K&#65533;&#937;&#65533;VI&#65533;&#1961;&#65533;JJ&#65533;&#59999;nH&#65533;&#65533;&#65533;&#65533;~H&#65533;&#65533;&#65533;&#65533;F&#65533;&#65533;&#65533;&#65533;G@  !&#65533; &#65533; ,&#65533; &#65533;  !  &#65533; 3H&#65533;&#65533;&#65533;&#65533;&#65533;&#65533;&#65533;!6&#65533;8|q&#65533;N&#65533;0&#65533;&#65533;2&#65533;&#65533;&#65533;@&#65533;&#65533;&#65533;lL&#65533;Hp&#65533;&#65533;&|&#65533;&#65533;"lhDp &#65533;N
&#65533;$&#65533;`&#65533;&#65533;@&#769;&&#65533;&#65533;c&#65533;&#65533;-p\&#65533;&#65533;&#324;-&#65533;bk&#65533;@&#45100;Z&#65533;&#65533;J&#65533;&#65533; &#65533;h&#65533;p&#65533;&#65533;&#65533;&#1783;m&#65533;&#157;&#65533;+Z&#65533;&#65533;&#65533;m&#65533;@/]&#65533;&#957;&#65533;@&#65533;&#65533;[&#65533;eX&#65533;&#65533;&#65533;&#65533;N&#65533;0&#65533;b&#65533;&#65533;&#65533;Y&#65533;^&#65533;-&#65533;eAu&#65533;g&#65533;&#65533;':h+&#65533;&#65533;&#65533;h&#65533;!&#65533;&#65533;&#65533;&#65533;:&#65533;&#65533;pe@ !&#65533; &#65533; ,&#65533; &#65533;  !  &#65533; 3H&#65533;&#65533;&#65533;&#65533;*\&#65533;p&#65533;&#65533;&#65533;
&#65533; b&#261;&#65533;U&#65533;&#65533;&#65533;&#65533;	&#1712;&#65533;&#65533;Aldd``C&#65533;&#65533;8&#65533; c$H&#65533;&0&#65533;&#65533;0&#65533; dp``hf&#65533;&#65533;6a&#65533;&#65533;L`&#65533;&#65533;AHY88&#65533;&#65533;	.&#138;&#65533;EWlR&#490;]+6&#65533;&#65533;p&#65533;" &#65533;&#65533;u&#65533;&&#65533;z&#65533;&#65533;&#65533;y&#65533;"@Xm&#65533;&#65533;&#65533;&#65533; 81&#1287;&#65533; o`&#65533;[$.&#65533;&#65533;q&#65533;&#65533;>lq&#65533;&#28320;-F&#65533;K&#65533;&#65533;&#65533;&#65533;m9s\m&#65533;s&#65533;&#65533;g8&#65533;&#65533;&#65533;&#65533; !&#65533; &#65533; ,&#65533; &#65533;  !  &#65533; 3H&#65533;&#65533;&#65533;&#65533;*\&#65533;&#65533;&#65533;&#65533;&#65533;f&#65533; &#65533;&#264;&#1584;!&#65533;&#455;4&#512;&#65533;F&#65533;	Jhq&#65533;&#65533;=&#65533;&#65533;@&#65533;	'4`&#65533; '&#65533;&N``&#65533;&#711;&&#65533;&#65533;&#1634;&#320;&#65533;	pN&#65533;&#1536;&#65533;f8z&#65533;&#65533;A&#65533;{&#65533;&#1651;I]&#65533;]&#758;&#65533;Zl&#65533;&#65533;m&#65533;&#65533;&#1611;&#65533;%&#65533;&#65533;q&#65533;s7&#65533;x&#65533;&#65533;	&#65533;&#65533;E&#65533;W1&#65533;&#65533;8^&#65533;&#65533;d&#65533;&#65533;!&#65533;&#65533;&#65533;&#65533;&#65533;&#65533;y/N&#65533;&#65533;d&#65533;&#65533;&#65533;=Jyl&#65533;&#65533;&#65533;f&#65533;8&#65533;&#65533;S&#65533;&#65533;]&#65533;[;&#65533;&#65533;&#65533; !&#65533; &#65533; ,&#65533; &#65533;  !  &#65533; 3H&#65533;&#65533;&#65533;&#65533;*&#65533;&#65533;&#65533;!6&#65533;%8|q&#65533;&&&#65533;&#65533;anh4&#65533;&#65533;A&#65533;/2txp&#65533;b\&#65533; Q&#65533;&#65533;&#65533;D8a&#65533;1N:0&#1043;A&#65533;LL0&#65533;&#65533;&#65533;&#65533;&#65533; jTDmx&#65533;c&#65533;&#65533;&#65533;|&#65533;&#65533;Y&#65533;&#65533;&#65533;X&#758;&#65533;[&#65533;&#65533;&&#65533;&#65533;&#65533;6.&#1915;.&#65533;&#65533;=&#65533;5m&#65533;se`C &#65533;-T&#65533;&#65533;&#65533;6&#65533;&#65533;"1&#1749;&#65533;&#65533;p&#65533;&#65533;&#65533;&#65533;&#65533;'^&#65533;&#65533;o&#65533;$&#65533;:1&#65533;&#265;<&#65533;&#65533;&#65533;&#65533;&#65533;&#65533;&#65533;Fv&#65533;-g&#65533;,n&#1048;)&#2029;=c7 !&#65533; &#65533; ,&#65533; &#65533;  !  &#65533; 3H&#65533;&#65533;&#65533;&#65533;*\&#65533;p&#65533;&#65533;&#65533;
&#65533;&#65533; b&#261;b&#1552;`&#65533;&#65533;&#65533;	 38&#65533;a&#65533;!&#259;&#65533;Dd&#65533;&#1094;&#65533;&h,&#65533;PBH&#65533;&#65533;ppB&#65533;	Z &#65533; C&#65533;&#65533;	L p0A&#65533;I&#65533;&4h&#5189;&#65533;[@&#65533;&#65533;c&#1519;&#65533;&#65533;B&#65533;&#65533;&#65533;h&#1258;E&#65533;`&#65533;&#1719;jg&#65533;&#65533;+U&#65533;e`C &#65533;/W}&#65533;6&#65533;6E&#65533;&&#65533;&#65533;}x&#65533;$&#65533;&#65533;l!&#65533;&#65533;|V,6NPv&#65533;[&#65533;w!6&#65533;<&#1570;&#65533;&#65533;-8v&#65533;&#65533;WAg&#65533;-&#65533;&#65533;N&#65533;&#65533;&#65533;hmY&#65533;`A&#65533;A&#1287;[)x !&#65533; &#65533; ,&#65533; &#65533;  !  &#65533; 3H&#65533;&#65533;&#65533;&#65533;*\&#65533;P&#65533;&#65533;&#65533;f&#65533;&#65533;&#65533;"&#261;`&#65533;&#65533;&#65533;b&#65533;&#65533;$d&#65533;f&#65533;$&#263;<p&#65533;$bc&#65533;&#65533;%&#65533;&#65533;0h0a&#65533;&#65533;&#65533;,&#65533;&#65533;d&#65533;&&#65533;H&#65533;b@&#65533;?:8&#65533;E&#65533;T"&#65533;&#65533;&#65533;][L&#65533;&#1077;,&#284;.&#1194;]&#65533;V&#65533;m&#65533;u&#65533;@&#65533;]&&#1813;[qo&#1833;-&#65533;&#65533;}&#65533;@&#65533;Z&#65533;v!&#65533;&#65533;&#65533;&#65533;@D&#65533;x*&#65533;&#65533;&#65533;
@&#65533;^&#65533;&#65533;&#65533;m|R&#65533;^&#65533;Y)&#65533;M`&#65533;&#65533;&#1002;&#1246;h&#65533;&#65533;AS&#65533;T&#65533;6&#1747;bN&#65533;' !&#65533; &#65533; ,&#65533; &#65533;     &#65533; 3H&#65533;&#65533;&#65533;&#65533;*&#65533;&#65533;&#65533;!6&#65533;%0t1&#65533;6$8&#65533;&#65533;q&#65533;D9<&#65533;`B0$&#1576;8A&#65533;0@&#65533;&#65533;&#65533;&#65533;G&#65533;'$&#65533;b&#65533;G&P8&#65533;`&#65533;&#65533;&#65533;[l|&#65533;`&#65533;R&#65533;&&#65533;&#65533;&#65533;&#65533;T&#65533;&#65533;&#65533;&#65533;UkWt&#65533;&#65533;&#65533;X&#65533;Y4@&#65533;&#65533;Ap&#65533;&#669;&#65533;(&#1915;s&#65533;&#65533;&#65533;&#65533;w&#65533; &#65533;x" L&#65533;C	&#65533;&#65533;Nm&#65533; q\&#65533;;v&#65533;&#65533;&#65533;&#582;:u&#65533;&#65533;a&#65533;&#65533;&#65533;%&#65533;&#65533;&#65533;f&#65533;'Bot w&#65533;&#1843;Y&#65533;5,&#65533;&#65533;&#65533;	D6h1 &#1344; !&#65533; &#65533; ,&#65533; &#65533;  !  &#65533; 3H&#65533;&#65533;&#65533;&#65533;*\&#65533;p&#65533;&#65533;&#65533;f&#65533; A&#264;&#1584;&#65533;&#65533;GlBf&#65533;(&#65533;&#65533;&#323;4	&#65533;#&#65533;	ddh)a&#144;5'"&#65533;&#65533;Z&#65533;X&#65533;&#65533;&#65533;X$X)&#65533;#&#65533;&#65533;&#65533;&#65533;&#65533;&#65533;YH&#65533;T
]&#65533;Bt*6&#65533;&#65533;&#65533;f&#65533;X&#758;&#65533;[&#65533;&#65533;&#65533;&#65533;&#65533;,&#1915;.Lh&#65533;wnl	&#65533;&#65533;u&#65533;@p&#65533;&#65533;^&#65533; b&#65533;&#333;&#65533;]&#65533;t&#65533;b&#65533;c&#65533;
>{q2^&#65533;&#65533;&#65533;&#65533;&#65533;1]&#65533;E&#65533;&#65533;&#65533;&#65533;oXk&#65533;>F&#65533;Y,&#65533;' &#65533;&#65533;1  !&#65533; &#65533; ,&#65533; &#65533;  !  &#65533; 3H&#65533;&#65533;&#65533;&#65533;*&#65533;&#400;&#65533;B&#65533;$4&#65533;&#65533;0CD&>&#65533;&#65533;&#65533;F&#65533;&#65533;5`1!CG	6&R48&#65533;&#65533;0<&#65533;&#65533;&#65533;&#65533;&#65533;I	3Y68&#65533;@&#65533;&#65533;,28&#65533;`&#65533;&#65533;24&#65533; Ce&#65533;&#65533;	T&#65533;tp@*&#65533;&#65533;&#65533;&#65533;hq&#65533;*&#65533;&#65533;^&#65533;6K&#65533;jY&#65533;&#65533;X&#758;&#65533;[&#65533;&&#65533;&#65533;&#65533;6n&#65533;x&#65533;&#65533;&#65533;;7&#65533;&#65533;oOdT&#65533;m&#1327;{&#65533;8&#65533;&#65533;&#65533;c&#65533;U&#65533;&#65533;&#65533;&#65533;&#135;&P&#65533;&#65533;_&#65533;&#65533;'J(Y&#65533;c&#65533;&#65533;NHLxmh&#65533;&#65533;y&#65533;E&#65533;g-&#65533;V !&#65533; &#65533; ,&#65533; &#65533;  !  &#65533; 3H&#65533;&#65533;&#65533;&#65533;*\&#65533;&#65533;C&#65533;J&#65533;&#65533;C7lP&#65533;&#65533;&#1121;&#65533;&#65533;`H&#65533;&#65533;&#65533;&#65533;-&&#65533;&#65533;&#65533;q&#65533;B&#65533;&#65533;&#65533;A&#65533;	$t&#65533;@ &#65533;H&#65533;&#12297;h
&#65533;&#65533;0 &#65533;1plA&#65533;&#65533;&#65533;&#65533;&#65533;&#65533;A&#65533;O&#65533;=&#65533;&#1587;&#65533;&&#65533;@&#65533;&#65533;&#65533;&#65533;p&#65533;&#645;K&#65533;&#1851;r&#65533;&#65533;&#65533;&#65533;"-_&#65533;[&#65533;&#65533;+[&#65533;&#65533;q&#65533;bk&#65533;n&#820;&#65533;7xx&#65533;1S&#65533;;d&#65533;xr&#65533;&#65533;|&#65533;r&#65533;&#65533;&#65533;q&#65533;	(&#65533;&`Z3&#65533;r=w&#65533;p&#65533;&#65533;&#65533;.P&#65533;&#65533;:&#65533;&#65533;&#65533;&#65533;O&#65533;&#65533; !&#65533; &#65533; ,&#65533; &#65533;  !  &#65533; 3H&#65533;&#65533;&#65533;&#65533;*\&#65533;p&#65533;l&#65533;1&#65533; &#65533;&#65533;&#200;'0&#65533;a1&#65533;&#456;P&#65533;QQ&#65533;&#451;8&#65533;(&#65533;B&#65533; 8&#65533;c&#65533;Al0  &#65533;&#65533;&#65533;dp&#65533;&#65533;&#65533;&#65533;&#65533;'<6&#65533;&#65533;TF&#65533;-&#65533;p00&#65533;&#65533;L|&#65533;(&#65533;&#65533;G&&#65533;Bl&#65533;&#65533;&#1587;L`&#65533;&#65533;&#65533;&#1462;gg&#65533;K&#65533;&#65533;&#65533;&#65533;x&#65533;&#65533;&#65533;&#65533;t&#65533;_&#65533;&#65533;
&#394;&#65533;`&#65533;V&#65533;&#65533;=&#65533;&#65533;&#65533;&#65533;z@&#65533;&#65533;2&#1992;	,&#65533;&#65533;T&#65533;d&#65533;&#65533;&#65533;&#65533;&#65533;&#65533;&#65533;&#65533;a&#65533;'W\&#65533;c&#65533;-2&#65533;N&#65533;AT
k&#65533;&0&#65533;&#65533;&#65533;E&#65533;&#65533;&#65533; !&#65533; &#65533; ,&#65533; &#65533;  !  &#65533; 3H&#65533;&#65533;&#65533;&#65533;*&#65533;&#400;&#65533;B&#65533;$4&#262;p&#65533;&#65533;&#65533;&#65533;&#65533;8&#65533;#6  $d`hC&#65533;G&#65533; 8`q&#65533;&#65533;&#65533;&#65533;2&#65533;(&#65533;&#65533;//>&#65533;&#65533; &#65533;7t&#65533;&#65533;&#65533; &#65533;&#65533;&#65533; &#65533;&#65533;&#65533;&#65533;;6 jrb&#65533;Ztl1&#65533;&#65533;x&#65533;<&#65533;&#65533;d&#65533;_O&#65533;e8a&#65533;&#1717;&#1214;&#65533;H&#65533;&#65533;&#65533;x&#65533;&#65533;&#331;&#65533;&#65533;&#1983;z&#65533;&#65533;&#65533;"&#65533;&#65533;8&#65533;&#65533;C&#65533;&#65533;&#65533;&#65533;&#65533;&!&#65533;&#65533;,&#65533;&#65533;*&#65533;r&#65533;,Ofk&#65533;cC&#516;&#65533;>&#65533;&#65533;,&#65533;j'&#65533;&#65533;&#65533;&#65533;/^&#65533;=:&#65533;&#65533;&#65533;&#65533;&#65533;sJ&#65533;&#65533;0  !&#65533; &#65533; ,&#65533; &#65533;  !  &#65533; 3H&#65533;&#65533;&#65533;&#65533;	b[&#560;a&#65533;#b#8AbD
J``&#65533;&#65533;&#65533;	l&#65533;&#65533;&#65533;pB&#65533;0lH&#65533;&#65533;#V&#65533;|8p&#65533;&#65533;60&&#65533;&#65533;3&#65533;&#65533;3f,8!A&#65533;	Z&#65533;\&#65533;&#65533;,8&#65533;&#65533;E&#65533;&YHT&#65533;&#65533;&#65533;OZ%i1A&#65533;d-&#65533;&#65533;&#65533;&#65533;"&#1782;-&#65533;mh&#65533;&#65533;&#65533;x&#65533;&#44875;&#65533;&#65533;&#1983;y&#65533;N L&#65533;	-&#65533;m&#65533;&#1070;b&#65533;?&#65533;{"2&#65533;r&&#65533;|&#65533;AC&#65533;&#65533;&#65533;&#65533;&#65533;&#65533;9&#65533;c&#162;#6xlX-&#65533;&#65533;yD&#65533;8&#65533;&#65533;&#65533;	&#65533;]&#65533;&#65533;h&#65533;#&#65533;	K !&#65533; &#65533; ,&#65533; &#65533;  #  &#65533; &#65533;	H0&#65533;&#65533;&#65533;	D&#65533;0&#65533;&#134;#Bd&#65533;P&#65533;A	1*Fd &#198;&#65533;&#65533;5h&#65533;a&#65533;GN&#65533;&#65533;`&#65533;&#65533;&#65533;&X,9&#65533;n@&#65533;&#1600;Id&#65533;&#65533;p&#65533;&&#65533;0#A&#65533;Z&#65533;&#65533;&#65533;Ba&#65533;U&#65533;t&#65533;]&#65533;qK&#65533;)&#1648;'&#65533;X&#758;&#65533;[&#65533;-&#65533;&#65533;u&#65533;&#65533;l&#65533;,&#65533;&#65533;&#65533;@&#65533;\&#65533;~&#65533;"&#65533;7p&#65533;b&#65533;5:A&#65533;Z&#65533;6,0&#65533;c&#65533;&#65533;&#65533;*&#65533;&#65533;a&#65533;N`&#65533;&#65533;~A&#65533;&#65533;&#65533;d,lj&#65533;&#65533;&#65533;D&#65533;k)&#65533;MZzP&#65533;
?&#65533;ZSk@ !&#65533; &#65533; ,&#65533; &#65533;  "  &#65533; 3H&#65533;&#65533;&#65533;&#65533;&#65533;&#65533;&#65533;!6&#65533;8|&#65533;p6&jl8aB&#65533;&#65533;6$H&#65533;hp$`&#65533;&#65533;Qa&#65533;&#65533;&#65533;Q&#65533;l)[&#65533;&#65533;&#65533;&#65533; &#65533;&#65533;@!&#65533;:&#65533;&#1304;&#65533;F&#65533;&#65533;-$P&#65533;&#65533;&#65533; &#65533;&#65533;8`=&#65533;&#65533;!&#65533;&#65533;`&#65533;&#65533;h&#65533;&#65533;	h&#1258;]&#65533;6&#1783;k&#598;&#65533;&#65533;&#65533;&#1851;&#1797;&#65533;`B&#65533;&#65533;lo" &#65533;&#65533;&#65533;^&#65533;i&#65533;E&#65533;BkC&#65533;&#65533;o6&#65533;&#65533;&#65533;!G&#65533;_'&#65533;&#65533;t&#65533;&#65533;6.NK@m]6~&#65533;&#65533;"&#65533;`&#65533;&#65533;f &#65533;&#1584;&#65533;`&#65533;&#65533;S&#65533; !&#65533; &#65533; ,&#65533; &#65533;  !  &#65533; 3H&#65533;&#65533;&#65533;&#65533;*\&#65533;p&#65533;&#65533;f&#65533;&#65533; bD&#65533;&#1584;a&#65533;&#65533;&#65533;	2`&#65533;aC&#65533;&#65533;' &#65533;1&#65533;&#65533;F&#65533;&<ph&#65533;&#65533;&#65533;rfp&#65533;&#65533;&#65533;&#859;)$8&#65533;&#65533;E&#65533;;Y`&#65533;&#65533;P&#65533;-: &#65533;&#163;&#1095;<b;p@+&#65533;&#65533;z&#65533;&#65533;&#65533;&#4145;^&#65533;bs&#65533;&#65533;&#65533;&#1783;m&#65533;&#157;&#65533;&#65533;aY&#65533;V"&#65533;&#65533;&#65533;,6|&#37533;x.&#65533;&#65533;Z~V&#65533;b&#65533;?f{"2&#65533;&#275;&#65533;BL0&#65533;&#65533;X&#65533;&#65533;&#65533;&#65533;&#65533;&#65533;{&#65533;8&#65533;&#65533;Aa&#65533;V&#1782;P&#65533;6A&#65533;&#65533; &#65533;*f&#65533;&#65533;6&#65533;2d<&#65533;&#65533;&#65533;k@ !&#65533; &#65533; ,&#65533; &#65533;  #  &#65533; 3H&#65533;&#65533;&#65533;&#65533;*\&#65533;P&#65533;l#bc8A&#65533;&#65533;'*&#65533;&#65533;&#65533;&#65533;&#65533;6@&#65533; &#65533;&#65533;6f&#65533; A&#65533;&#65533;U&#65533;|0!&#65533;&#65533;&#65533;	'L8&#65533;&#65533;@IVN0&#65533;@&#65533;&#65533;[&#65533;&#65533; c&#65533;9&#520;&#65533;T&#65533;&#65533;&#65533;&#65533;E&#65533;Y&#65533;5&#65533;&#34988;&#1651;h&#65533;"&#65533;8!&#65533;[&#65533;k&#638;&#65533;;&#65533;&#65533;&#65533;sD<&#65533;o]&#65533;	&#65533;[Up&#1705;l&#65533;{&#65533;&#65533;b&#65533;!"x&#65533;&#65533;] 6&#65533;&#65533;&#65533;&#65533;&#310;&#65533;&#65533;&U&#65533;"sF&#65533;EFaX&#65533;D&#65533;Y&#65533;&#326;&#65533;E&#65533;&#1614;&#65533;&#65533;@&#65533;j&#65533;&#65533;&#65533;p&#1826;&#65533;l&#65533;]n&#65533;&#65533;|9U&#65533;a !&#65533; &#65533; ,&#65533; &#65533;  "  &#65533; 3H&#65533;&#65533;&#65533;&#65533;*48&#65533;&#199;&#65533;&#65533; &#65533;C&#65533;mT&#65533;&#65533;&#65533;&#65533;	&&#65533;&#65533;`&#65533;!&#451;&#65533;dDd`C#H&#65533;!&#65533;&#65533;&#65533;R&#65533;&#65533;Lh@q&#65533;Xp&#65533;&#65533;&#65533;&#65533;&#65533;1 &#65533;&#65533;&#65533;`&#65533;->N&#65533;i&#65533;(A&#65533;8&#65533;1*&#1294;::l&#65533;Q&#65533;Y&#65533;\&#65533;]&#758;&#65533;Z&#65533;&#65533;&#65533;m&#65533;&#65533;&#65533;&#1851;.f|=&#753;&#65533;&#65533;x&#65533;"p&#65533;&#65533;&#65533;&#65533;n&#65533;&#65533;1q[&#65533;;V&#65533;&#65533;"&#65533;&#65533;.&#162;&#364;m&#65533;&#605;-J&#65533;&#65533;c &#481;!v&#65533;x@e&#65533;&#65533;&#65533;&#65533;&#1541;&#65533;&#65533;&#65533;l`3`&#65533;,n9N&#65533;&#65533;[&#65533;,&#65533;vA&#65533;Bwq&#65533;d&#65533;s&#65533;n6  !&#65533; &#65533; ,&#65533; &#65533;  #  &#65533; 3H&#65533;&#65533;&#65533;&#65533;*\&#65533;&#65533; l#bk8&#65533;&#65533;N``&#65533;FE&#65533; !Np&#65533; &#65533;&#65533;&#65533;6$&#65533;<8&#65533;&#65533;&#65533;0R6&#65533;&#65533;60&#65533;&#1024;A&#65533;	HJ&#65533;0acB-"&#65533;&#65533;&#65533;&#65533;E&#65533;-N$ J&#65533;&#65533;8&#65533; 95cR&#65533;-&#65533;&#874;U&#65533;!&#65533;]QFD	.&#65533;&#669;KW&#65533;&#65533;	u&#65533;&#1181;&#65533; &#1729;	_&#65533;J q&#65533;`&#65533;&#65533;&#65533;&#65533;&#65533;&#65533;x&#65533;U&#65533;zG&#65533;&#65533;&#65533;	*&#65533;M&#65533;&#65533;f&#65533;	B~&#65533;{&#65533;&#65533;'F&#65533;&#65533;&#65533;X3a0&#65533;&#65533;| mf&#65533;j&#65533;&#65533;&#65533;m&#65533;r&#65533;&#1005;&#65533;v&#1329;&#65533;,@D&#65533;&#65533;&#65533;|z&#65533;&#65533; !&#65533; &#65533; ,&#65533; &#65533;  !  &#65533; 3H&#65533;&#65533;&#65533;&#65533;*\&#560;&#65533;l#Bd8A&#65533;&#65533;&#65533;3j(&#65533;E&#65533;6@0!&#65533;
&#65533;&#65533;&#129;IU&#65533;d1&#65533;&#65533;&#65533;&#65533;
'48&#65533;&#65533;&#65533;&#65533;	d&#65533;i&#65533;N&#65533;-$&#65533;&#65533;&#65533;&#65533;A&#65533;G&&#552; &#65533;&#65533;&#65533;! R&#8228;Y&#65533;&#65533;l&#65533;,&#65533;dW8p&#65533;&#65533;&#65533;&#1783;mD\&#65533;&#65533;&#65533;&#65533;&#65533;&#65533;F&#65533;	|&#65533;J&#65533;&#65533;"0&#1804;&#65533;&#65533;!Q&#65533;&#65533;'&#65533;H<&#65533;&#65533;&#65533;&#389;&#65533;&#65533;&#65533;Yq  BC&#65533;Q9k&#65533;&#471;5v&#65533;5+&#65533;&#65533;&#65533;5v!&#1536;&#65533;&#65533;v&#65533;&#65533;&#65533;&#65533;-&#65533;-Z&#65533;&#65533;&#65533;.t&#65533;&#65533;&#65533;y&#65533;&#65533;&#65533; !&#65533; &#65533; ,&#65533; &#65533;  &  &#65533; 3H&#65533;&#65533;&#65533;&#65533;*\H&#65533;&#199;&#65533; a&#263;3L``&#198;&#331; /Nh0!6l&#65533;&#294;&#65533;&#65533;&#65533;`&#65533;&#65533;&#65533;&#65533;&#65533;82&#65533;&#65533;q&#65533;	|&#65533;&#65533;&#65533;&#65533;A&#65533;-NP&#65533;&#65533;B&&#65533;@&#65533; &#65533;@&#65533;'&#65533;&#65533;xb&#65533; &#65533;&#65533;v&#65533;&#65533;&#459;&#65533;&#65533;&#65533;&#65533;.&#1006;)#&#65533;&#1849;3&#65533;&#65533;&#65533;&#65533;&#65533;&#65533;&#65533;&#65533;&#65533;L&#65533;&#65533;&#65533;&#65533;&#65533;&#65533;&#65533;&#65533;&#65533;f%&#65533;p&#65533;2[P&#65533;&#65533;!&#65533;&#65533;36^&#65533;&#65533; &#65533;&#65533;&#65533;,&#65533;&#65533;&#65533;]&#65533;]Z4&#65533;]Z&#65533;&#65533;&#65533;&#65533;q&#65533;&#65533;&#65533;v,&#65533;@&#65533;|c;~&#65533;&#65533;h&#65533;P;D&#65533;W&#65533;&#65533;&#1125;;4&#65533;P*6&#65533;C&g&#65533;&#65533;Q&#65533;&#65533;u&#65533;T&#65533;!&#65533;&#65533;&#65533;&#65533;&#65533;&#65533;Y&#65533;&#65533;&#65533;&#65533;&#65533;&#65533;y&#65533;&#65533;C V&#65533; !&#65533; &#65533; ,&#65533; &#65533; W &#65533;  &#65533; 3H&#65533;&#65533;&#65533;&#65533;
&#65533;&#432;&#65533;&#199;#Jt&#65533;&#65533;&#65533;E&#65533;3j&#65533;x&#65533;&#65533;&#65533;C&#65533;|&#65533;&#1122;&#65533;&#65533;(Sf,&#65533;p6&#65533;*c&#65533;dip6`&#65533;&#65533;9&#65533;f&#65533;	$d&#65533;&#65533;!&#995;}6x&#65533; &#65533;&#65533;B"&#65533;&#65533;&#65533;g&#65533;,&#65533;&#65533;h &#65533;&#65533;&#1487;0h0a&#65533;&#65533;$&#65533;&#44397;G&#65533;0&#1762;&#320;'&#65533;&#65533;&#1110;jGQ&#65533;m&#65533;&#65533;&#65533;&#200;{&#65533;&#65533;V&#65533;&#65533;NDL&#65533;81&#65533;&#65533;)&#65533;b&#1932;0&#65533;&#65533;(	&#65533;&#65533;&#65533;&#65533;.R&#65533;^&#65533;Z5&#65533;&#65533;^0lM&#65533;5&#65533;Te&#65533;&#65533;&#1157;@&#65533;&#65533;p&#65533;m&#65533;h&#65533;T&#65533;g&#65533;y&#65533;&#65533;Y&#65533;p&#65533;K&#65533;&#65533;P&#65533;&#65533;;&#65533;&#65533;S&#65533;&#65533;cw&#65533;j&#65533;&#65533;&#65533;O&#65533;&#1907;&#65533;&#65533;,&#65533;x?&#65533;@&#65533;&#1714;&#65533;&#65533;d&#65533;&#65533;&#65533;&#65533;N8&#65533;
$&#65533;'&#65533;&#65533;!&#65533;&#65533;&#65533;0&#65533;I&#65533;&#65533;@ w!`&#65533; &#65533;&#65533;&#65533;`C  aJ>$ &#65533;t"G&#65533;&#65533;&#65533;&#65533;J%&#65533;&#65533;&#65533;(%:&#65533;&#1610;!mL&#65533;&#65533;`&#65533;"&#65533;;u&#65533;b&#65533;#C9t&#65533;#&#65533;>&#65533;&#65533;*)&#65533;&#65533;&#65533;(&#65533;	C:&#65533;&#65533;Si%Ox<&#65533;%U+|)&#65533;dN&#65533;X&#65533;2&#65533;&#65533;&#65533;l&#65533;)H&#65533;p&#65533;)&#65533;t&#65533;i&#65533;x&#65533;&#65533;|&#65533;&#65533;&#30656;*&#34820;J&#30406;&&#65533;(&#65533;&#65533;&#65533;\p&#65533;F&#65533;&#65533;5~R*&#65533;g&#65533;MC&#65533;N&#65533;a&#65533;_ZJ(&#65533;^&#65533;&~&#65533;&#65533;&#65533;"&#65533;&#65533;E"&#65533;&#65533;&#65533;*k"&#65533;&#65533;X&#42760;&#65533;&#65533;&#366;}6*i&#65533;H&#65533;&#1836;&#65533;k&#65533;&#65533;^&#65533;&#65533;6;+ngf&#65533;&#65533;!&#65533;&#1610;F&#65533;&#65533;&#65533;E&#65533;&#65533;-f&#65533;&#65533;&#1194;&#65533;&#65533;&#65533;&#65533;&#65533;&#65533;&#65533;&#640;"&#65533;pK&#65533;&#65533;&#65533;
&#65533;c&#65533;;&#65533;#&#49803;&#65533; &#65533;&#65533;&#65533;&#65533;C3J&#65533;&#65533;&#65533;&#65533;<)C&#65533;2T&#65533;H&#65533;&&#8766;G&#65533;&#65533;O&#65533;`&#65533;
&#65533;&#65533;&#65533;&#65533;CTp&#65533;X6&#65533;&#65533;&#65533;&#65533;&#65533;&#65533;&#65533;(G&#65533;&#65533;+B&#65533;DU&#65533;&#65533;P&#65533;&#65533;bSp+&#65533;&#65533;&#1776;&#65533;&#65533;&#65533;&#65533;&#65533;-7H &#65533;D&#65533;j&#65533;>&#65533;&#714;&#65533;4^&#65533;2CIB&#65533;*cS3C] "&#65533;C&#65533;}&#65533;s&#65533;&#65533;B&#65533;&#65533;&#65533;&#65533;&#65533;C&#65533;&#65533;&#65533;&#65533;&#65533;&#65533;p&#65533;&#65533;P3&#65533;1&#65533;&#65533;P&#65533;z&#65533;&#65533;&#65533;/&#65533;&#1766;&#65533;H&#65533;&#65533;&#65533;&#65533;z&#65533;,v&#65533;d&#65533;a&#65533;C&#65533;&#65533;&#65533;P&#65533;&#1834;<&#65533;|7$yF4&#65533;P&#65533;V&#65533;P&#65533;^c&#65533;&#65533;&#65533;&#65533;p&#65533;&#65533;&#65533;7&#65533;u&#65533;&#1552;&#65533;f&#65533;q&#65533;&#65533;*&#65533;&#65533;&#65533;}Aq&#65533;C&#65533;&#65533;~&#65533;HmlE&#65533;&#65533;&#65533;&#2025;7&#65533;&#65533;G&#65533;&#65533;DD&#65533;&#65533;%&#65533;&#65533;&#65533;\&#65533;M&#65533;&#1552;&#65533;=DV&#65533;OU&#65533;&#65533;C~&#478;8&#65533;&#65533;KdE&#65533;&#65533;&#65533;&#65533;u&#65533;&#65533;&#1580;&#65533;&#65533;F&#65533;c&#65533;&#65533;V&#65533;/&#65533;X!&#65533;#A Dl&#65533;&#65533;5&#65533;,&#65533;d0&#65533;&#65533;&#65533;&#65533;t&#65533;&#65533;&#65533;J&#65533;&#65533;o"$&#65533;&#65533;&#65533;&#65533;6@&#65533;}&#65533;&#65533;m&#65533;&#65533;&#65533;	&#65533;&#65533;!/&#65533;H &#1175;7&#65533;M&#65533;h&#65533;&#65533;I/&#65533;&#65533;&#65533;&#65533;	&&#65533;&#65533;&#65533;e&#65533;&#65533;e,v&#65533;&#65533;Pvd&#65533;wB&#200;&#65533;*&#65533;&#65533;&#65533;=~/&#65533;I_&#65533;"&#65533;7&#65533;&#812;!kgb8&#65533;&#65533;x1&#65533;&#65533;&#65533;&#65533;&#65533;2&#390;&#65533;p#v#bC&#65533;&#65533;&#65533;&#65533;&#65533;QkJV&#65533;&#65533;3&#65533;&#65533;!&#65533;K&#65533;&#532;H=&#65533;&#1329;&#65533;&#65533;&#65533;*&#65533;XH&#65533;&#65533;E)Z&#748;`&#65533;&#65533;&#65533; y9&#65533;&#65533;&#65533;&#65533;&#65533;~!b&#65533;Pu&#200;&#65533;p$&#65533;ceC^&#65533;G&#65533;&#65533;&#65533;&#65533;&#65533;&#65533;&#65533;&#65533;83=&#65533;&#65533;&#65533;(S&#65533;f&#65533;FC&#65533;&#65533;&#65533;d&#65533;&#65533;&#65533;C^9H&#65533;q&#65533;2St&#65533;,&#65533;&#65533;"&#65533;&#65533;2Q&#65533;&#65533;&#65533;N
&#65533;&#65533;<&#65533;+&#65533;I&#65533;r&#65533;&#65533;'&#65533;&#65533;&#65533;M&#65533;&#775;&#65533;&#773;11&#65533;<&#65533;	*&#812;&#65533;w&#65533;&#65533;&#65533;K&#65533;&#65533;&#65533;&#65533;&#65533;wZ&#65533;i&#65533;&#65533;	&#65533;&#65533;0}&#65533;H&#65533;%t&#65533;OT&#65533;&#65533;&#65533;W&#65533;o}&#65533;&#65533;&#65533;Q*:&#443;&#65533;&#65533;!&#65533;4$i&#65533;#&#65533;}&#65533;&#65533;&#65533;s(&#1152;Fd&#65533;7&#65533;&#65533;=&#65533;&#65533;R&#65533;&#65533;&#65533;&#65533;&#65533;&#65533;Dn6Dw@g[&#65533;&#65533;M&#65533;&#65533;&#65533;&#65533;&#65533;&#65533;&#65533;&#65533;W&#65533;&#65533;&#65533;&&#65533;&#65533;&#65533;&#65533;>5&#65533;D&#65533;&#65533;&#65533;,+&#65533;z&#65533;)&#65533;{b&#65533;X&#65533;
R&#65533;&#65533;j$&#65533;&#65533;&#65533;H&#65533;f&#65533;w&#65533;T&#65533;&#65533;&#65533;sPeD&#65533;j&#65533;QWU&#65533;8K&#65533;+&#65533;m&#65533;&#65533;O&#65533;&#65533;&#65533;&#65533;`#`"q&#65533;&#65533;&#65533;&#37926;&#65533;G7#&#65533;&#65533;!13&#65533;&#654;&#65533;!&#65533;BI&#65533;&#65533;=&#65533;&#65533; &#65533;I&#65533;)&#65533;9!&#65533;~
 !&#65533; &#65533; ,&#65533; &#65533; a &#65533;  &#65533; 3H&#65533;&#65533;&#65533;&#65533;&#65533;)\&#560;&#65533;&#199;#J&#65533;&#65533;&#65533;&#65533;&#321;3j&#65533;&#65533;Q&#65533;&#323;C&#65533;&#65533;c&#65533;	H&#65533;\&#65533;&#1124;&#65533;	lL`I&#65533;f&#65533;	3&#65533;&#65533;&#65533;i&#65533;&#65533;M&#65533;L&#65533;&#65533; &#65533;N&#65533;>&#65533;&#65533;&#65533;8A&#65533;;q2 &#65533;-&#65533;&#1195;/bC0&#65533;&#681;+txK&#65533;&#65533;X&#65533;XO&#65533;&#65533;b@&#65533;,L8  &#65533;+]&#794;E&#65533;&#65533;&#65533;&#65533;[H8``&#65533;&#65533;z&#65533;&#65533;&#65533;K0&#65533;&#65533; L<l&#65533;w&#65533;el9&#65533;8&#65533;g&#65533;#;^&#65533;`&#65533;&#65533;&#65533;Y(&#65533;&#6325;&#65533;&#1520;]#0&#65533;&#65533;/&#65533;&#1592;_#&#65533;&#887;K&#65533;&#65533;.&#65533;F&#65533;Ep&#65533;&#135;cmq<&#65533;r&#65533;&#65533;&#65533;&#65533;>Q&#65533;&#65533;&#65533;&#65533;&#65533;&#1254;`&#65533;'s&#65533;.T&#65533;wW&#65533;]&#65533;&#65533;&#65533;J&#65533;o&#65533;}O&#65533;&#65533;&#65533;' &#1865;&#65533;&#65533;&#65533;'&#1632;&#65533;fOx&#65533;g&#65533;	&#65533;&#65533;&#65533;G
 &#65533;J&#65533;T&#65533;&#65533;&#65533;&#65533;&#1498; $`&#65533;B^e&#624;&#65533;H&#65533;t&#643183;I&#65533;aC+(&#65533;&#262;"&#65533;&#65533;`&#65533; &#65533;=&#65533; &#65533;"&#65533;a'
#&#65533;4&#65533;&#65533;(
&#65533;Q!&#65533;I&#65533;&#65533;&#65533;#&#65533;b&#65533;'
)	$2(&#65533;&#65533;&#1032;D&#65533;4
'%*$)U&#65533;&#293;&#65533;&#65533;&#65533;%V\&#65533;Y#G&#65533;(T&#65533;&#65533;!&#65533;)&#65533;&#65533;&#65533;	%&#65533;&#65533;&#65533;$&#65533;N.&#18846;t*4g&#65533;#&#65533;y&#65533;&#65533;FvYhD&#65533;&#65533;&#1114;}r&#65533;(&#65533;&#65533;&#65533;&#65533;&#65533;Q&#65533;&#65533;&#65533;IJ&#65533;&#65533;bs&#797;&#65533;&#65533;&#65533;iCb2z&#65533;&#65533;M&#65533;b)&#65533;&#65533;&#65533;&#65533;#6&#65533;&#65533;BD
&#65533;&#65533;b&#65533;L&#65533;Nr&#65533;u&#65533;JT&#65533;&#65533;&#65533;&#65533;&#65533;P&#65533;&#65533;&#65533;&#65533;q&#65533;&#65533;&#65533;&#65533;&#65533;&#65533;j&#65533;&#65533;Y[&#65533;1
e&#65533;&#65533;F&#65533;&#65533;&#65533;o&#937;l&#65533;&#65533;&#65533;:&#65533;3|&#65533;&#65533;&#65533;&#65533;&#65533;&#65533;P&#65533;P&#65533;&#65533;%&#65533;&#65533;&#906;&#65533;*&#65533;6sZ&#65533;&#65533;R&#65533;.&#65533;&#65533;~nCf&#65533;g&#65533;&#65533;.&#65533;h&#65533;&#65533;&#65533;&#65533;/&#65533;)&#39347;e&#65533;Y0G&#65533;Tl&#65533;5&#65533;)&#65533;=f&#65533;?Jt&#65533;&#65533;&#65533;"&#65533;&#65533;&#65533;&#1268;J V(&#65533;&#65533;e&#65533;j&#65533;0`&#65533;&#65533;&#611;m&#65533;&#65533;&#65533;Z:&#65533;&#65533;:&#45677;B&#65533;&#65533;w&#65533;&#65533;6&#65533;p&#197;&#65533;&#65533;&#65533;I!r.&#65533;&#65533;+f&#65533;17&#65533;-&#65533;&#65533;&#65533;X&#65533;B&#65533;n&#65533;&#65533;s}Z&#65533;&#65533;:4&#65533;=&#65533;&#65533;&#65533;&#65533;.W&#48018;a_&#65533;5&#65533;&#65533;:&#65533;0&#65533;&#65533;"&#65533;LrwA&#509;i&#65533;(&#65533;&#65533;t&#65533;&#65533;!v&#65533;>W&#65533;&#65533;&#65533;E&#65533;[&#65533;r6&#65533;&#65533;&#65533;&#65533;@&#65533;
7&#65533;m:l&#518;&#65533;L8&#2014;&#65533;Uu&#65533;&#65533;&#65533;*&#65533;J&#65533;d&#65533;&#65533;A&&#1205;fGD&#65533;&#65533;&#65533;&#65533;[yG&#65533;&#65533;,6&#65533;&#65533;&#65533;c&#65533;&#65533;&#65533;+&#65533;6u&#65533;&#65533;}&#65533;&#65533;$&#65533;&#65533;
&#763;&#65533;&#65533;&#65533;&#65533;Q&#873;&#65533;{&#65533;&#65533;z&#65533;<&#65533;&#65533;/<&#65533;&#65533;&#65533;&#65533;Y&#65533;&#65533;&#65533;[&#65533;f&#65533;:/+&#65533;&#65533;&#65533;:w&#629;&#65533;&#65533;2&#65533;&#65533;3M&#65533;&#65533;&#65533;&#65533;&#65533;g&#65533;#&#1838;&#65533;&#31020;&#65533;|tc&#65533;&#65533;B)&#65533;)O&#65533;*&#65533;&#65533;F&#65533;b&#65533;&#65533;7&#65533;*&#65533; &#65533;&#65533;&#65533;&#65533;5&#65533;a&#65533;&#65533;V&#65533;&#65533;&#65533;&#65533;|1 &#472;uB\]E&#65533;&#65533;H&#65533;bu&#65533;&#28495;u&#65533;X&#65533;&#65533;j7&#65533;2&#1284;t&#65533;&#65533;&#65533;&#1324;&#65533;&#65533;9&#65533;a&#196;&#65533;"&#65533;C&#1293;&#65533;P&#65533;&#65533;&#65533;#&#65533;)Zq<&#65533;H&#65533;;&#65533;l0&#65533;F&#65533;&#65533;&#65533;H&#65533;2&#65533;&#65533;&#65533;&#65533;&#198;&#65533;&#65533;F&#65533;T1"&#65533;h&#65533;H&#65533;!G&#65533;&#305;&#65533;&#65533;E&#65533;&#65533;&#65533;]!&#65533;&#65533;#D&#65533;
&#65533;L&#65533;"-c&#65533;E2&#65533;&#65533;UL&#65533;(II:&#274;&#65533;&#65533;
X&#65533; &#65533;&#65533;&#65533;&#65533;6&#65533;&#65533;&#65533;)&#65533;&#65533;&#65533;&#65533;D&#65533;$=9&#65533;=V&#65533;THR(t&#65533;&#65533;&#65533;&#65533;$']YHG&#65533;&#65533;&#65533;lH&#65533;0&#65533;V&#65533;&#38259;&#65533;+&#65533;)#(@Q&#65533;&#65533;\$U&#65533;)R&#65533;&#65533;(#&#65533;&#65533;rVxBr&#65533;	I&#65533;Xa&#65533;&#1576;&#65533;.U0&#65533;T&#65533;S!&#65533;&#65533;H&#65533;i&#65533;*b!&#65533;&#65533;l&#65533;B&#65533;&#65533;t*D&#65533;&#65533;&#65533;&#65533;)O&#65533;3"%0&#65533;3&#65533;d&#65533;@&#65533;D&#65533;&#65533;.&#65533;TO&#65533;Lt!&#316;&#34324;&#65533;.`&#65533;zJPLnn&#65533;L&#65533;h&#65533;==&#65533;&#65533;&#65533;Cy&#65533;Flp!&#65533;,uHN&#65533;Q&#65533;"&#65533;K.e&#65533;&#65533;&#65533;&#65533;&#65533;%&#65533;&#65533;&#65533;&#65533;Tu&#65533;!E&#326;B&#65533;
g>hLQU @&#65533;&#65533;N&#65533;Q(G&#65533;&#592;*Xa3U&#65533;!&#65533;B&#784;&#275;&#65533;&#65533;&#65533;
mlr&#65533;&#65533;J&#65533;'&#65533;&#65533;ApV&#1322;(&#65533;UlrV"&#65533;r&#65533;1(AF&#65533;&#65533;>&#65533;&#65533;&#65533;t&#65533;
&#65533;zV+T&#1330;&#65533;&#65533;H8yz&#1295;Z&#490;2&#65533;&#65533;B&#65533;&#65533;S~6&#65533;e;&#65533;&#65533;j&#65533;|&#65533;&#65533;3&#65533;M&#65533;gOH&#65533;&#65533;x&#65533;&#65533;!-&#65533;\?&#65533;V&#65533; 6&#65533;
Y-`B&#65533;sr
i5kL&#65533;&#65533;&#1139;)&#65533;&#65533;&#65533;&#65533;il}&#65533;]>&#65533;&#65533;&#366;,7&#65533;V&#65533;&#65533;H&#65533; &#65533;&#65533;7&#1130;&#65533;&#65533;&#65533;&#65533;&#65533;&#65533;&#65533;sHK&#65533;&#65533;v&#65533;^u&#65533;7&#65533;&#65533;&#65533;FEO{KK&#65533;&#65533;V&#65533;&#65533;hM&#65533;;&#65533;&#65533;&#65533;i&#1864;X&#65533;A_&#65533;&#65533;&#65533;&#65533;&#65533;(k9&#65533;n&#65533;&#65533;m&#65533;gg5&#65533;&#65533;q&&#353;=&#65533;&#65533;"wzT&#65533;2&#65533;N&#65533;&#65533;l-c&#65533;}R&#65533;&#65533;&#65533;&#65533;oH&#65533;%p&&#65533;O/&#65533;ojbc&#65533;&#65533;&#65533;&#65533;R&#65533;&#65533;h&#65533;I!W6&#65533;&#65533;m&#65533;m&#65533;&#65533;&#65533;&#65533;&#65533;&#65533;0~&#65533;&#65533;&#65533;u&#65533;&#1421;L&#65533;;&#65533;]N&#65533;&#65533;U&#65533;/D&#65533; '&#65533;&#1335;&#65533;2nC8YX6&#65533;&#65533;&#65533;c&#65533;&#65533;}&#65533;&#65533;\ &#65533;&#65533;&#65533;x&#65533;3 &#65533;[&#65533;(_8&#65533;&#65533;53D&#65533;&#65533;1&#65533;&#65533;&#65533;&#65533;0&#65533;K$&#65533;jd&#65533;S&#65533;oRJ&#65533;!N&#65533;\&#65533;&#65533;&#65533;&#65533;&#65533;&#65533;&&#65533;%&#65533;&#65533;&#65533;G&#65533;v&#65533;&#65533;D&#65533;eaM&#65533;F+$&#65533;!K&#65533;c'&#65533;M&#65533;&#65533;&#65533;X	 !&#65533; &#65533; ,&#65533; &#65533; a &#65533;  &#65533; 3H&#65533;&#65533;&#65533;&#65533;&#65533;*\&#560;&#65533;&#199;#JTx&#65533;&#65533;E&#65533;3j&#65533;&#65533;&#65533;&#335;;&#65533;)&#65533;&#65533;	$S&#65533;&#65533;hr J&#65533;+c&#65533;d&#65533;r6f&#65533;&#65533;&#65533;pB&#65533;0$&#1552;&#65533;&#65533;(I&#65533;<&#65533;0&#65533;&#65533;&#65533;^&#65533;J&#65533;*&#1384;U&#65533;H&#65533;&#65533;v&#1391;^&#65533;&#65533;&#65533;X&#65533;&#65533;	 X&#65533;e&#65533;&#65533;.`&#65533;&#65533;[A&#65533;we\A&#65533;EGZ&#65533;p[u.]&#65533;0l&#65533;E&#65533;&#65533;&#65533;nK6&#65533;&#65533;C,8l!C&#65533;\3&#65533;&#65533;&#65533;&#65533; &#65533;&#1256;=[m!&#65533;&#65533;j&#236;;&#65533;~=&#65533;&#65533;&#65533;&#1784;s&#65533;&#65533;=&#65533;&#65533;&#65533;&#65533;&#65533;&#65533;&#65533;&#65533;&#65533;(p&#65533;&#65533;&#65533;&#65533;\&#65533;&#65533;&#65533;4H&#65533;N&#65533;&#65533;&#65533;&#65533;&#65533;iwi\&#65533;&#703929;&#65533;&#65533;&#65533;&#1896;&#65533;&#65533;&#65533;z&#65533;m&#65533;&#45894;&#65533;&#65533;		(&#65533;&#65533;y&#65533;&#65533;&#65533;Ny&#65533;&#467;{O,&#65533;&#65533;&#65533;2&#65533;&#65533;&#65533; &#65533;&#65533;P[&#65533;&#65533;x&#65533;&#65533;&#65533;&#65533;	&#65533;&#65533;G&#65533;BTdH&#65533;1	Mx&#65533;]&#65533;&#65533; &#65533;N&f&#65533;&#65533;P&#65533;+&#65533;&#65533; &#65533;  8NDJB&#65533;,&#65533;&#65533;&#65533;"ndB\0dY&#65533;&#65533;&#65533;"6N:&#65533;&#65533;1S6&#65533;$&#65533;&#65533;G&#65533;u&#65533;'-&#65533;&#65533;(?&#65533;&#65533;eFV*4J0Q&#65533;i&#65533;&#65533;&#65533;&#65533;&#65533;C?&#65533;&#1616;&#65533;
me&#65533;M6&#65533;&#65533;k.d&#65533;&#65533;&#65533;@&#154;Q&#65533;&#65533;&#787;&#1572;&#65533;&&#65533;&#65533;&#65533;9(&#65533;	&#65533;&#65533;&#65533;	&#65533;&#65533;$&#65533;N&#65533;&#65533;u&t&#65533;B&#65533;`C&#65533;&#65533;bf&#65533;f&#65533;	&#65533;H&#678;&#65533;q~zL&#65533;&#65533;&#65533;Y'&#65533;&#65533;]i)G&#65533;bC&#679;P&#65533;&#65533;&#43554;Yk&#65533;&#65533;Rjj&#65533;&#65533; &#65533;&#65533;&#1556;'&#65533;A&#65533;2&#54370;&#65533;J&#14208;&#65533;Jm&#65533;&#65533;&#65533;&#65533;&#65533;&#65533;	'&#65533;SN&#656;&#65533;@&#65533;Jf&#65533;	&#65533;:
&#65533;&#65533;]&#65533;j&#65533;{B&#65533;i&#65533;&#65533;*&#65533;&#65533;6B[&#65533;
VL&#65533;(C&#65533;6:&#65533;&#65533;	7z&#65533;&#65533;&#65533;*&#65533;&#65533;&#65533;&#65533;&#65533;Z4a+L&#65533;I&#65533;&#65533;&#65533;&#65533;&#47413;GmC&#65533;.W&#65533;&#65533;	}&#65533;&&#65533;V&#65533;&#65533;i&#65533;&#65533;v&#754;&#65533;&#65533;Z&#65533;qy66	&#65533;&#65533;,4&#65533;&#65533;&#65533;j&#65533;&#65533;&#65533;&#65533;&#65533;&#65533;r&#65533;&#65533;&#65533;qB&#65533;n&#65533;&#65533;,&#65533;&#65533;&#65533;&#65533;&#65533;&#65533;&#65533;j&#65533;&#1768;&#65533;+&#39780;43&#65533;*&#1588;r&#65533;&#65533;p&#65533;&#65533;&#65533;f[&#65533;&#65533;&#65533;&#614;&#65533;&#65533;&#65533;&#65533;&#65533;&#65533;X4&#65533;;G{6C&#65533;&#65533;&#65533;J&#557;&#65533;&#65533;xG&#65533;m&#65533;A&#65533;I&#65533;&#65533;4&#65533;&#1706;&#65533;}=&#54275;&#65533;X&#65533;&#65533;V&#65533;i&#65533;&#221;&#65533;;&#65533;&#65533;&#65533;&#65533;&#65533;w&#65533;&#65533;fN&#65533;F/&#65533;wB&#65533;e&#65533;&#65533;x&#796;!k&#65533;&#65533;0o-$&#65533;m&#65533;&#65533;&#488;&#65533;&#65533;U&#65533;&#65533;&#65533;&#65533;&#65533;Y&#65533;&#65533;&#230;b&#65533;&#65533;7Yq&#65533;|
m&#65533;&#65533;*o&#65533;)&#65533;&#65533;	&#65533;&#65533;a;&#65533;&#65533;X&#65533;J6&#65533;&#65533;Z'&#65533;.&#65533;&#65533;&Z4&#65533;&#65533;&#1018;p&#65533;&#65533;&#65533;&#65533;e9&#65533;-$\3J"&#65533;@rU&#65533;rJ&#65533;&#65533;&#65533;&#446;&#65533;U&#65533;}&#65533;&#65533;&#65533;&#65533;&#9522;&#141;&#65533;
/&#65533;&#65533;b&#65533;&#65533;&#65533;Uk&#65533;&#65533;&#65533;BE&#65533;&#65533;=&#65533;i&#65533;A&#65533;&#65533;d&#65533;/j&#65533;&#65533;l&#65533;Z&#65533;&#65533;&#65533;&#65533;&#65533;&#65533;o}&#65533;&#65533;3Z&#65533;&#65533;R0(I&#65533;Q&#65533;&#65533;&#65533;&#65533;&#65533;&#65533;&#65533;&#65533;&#65533;T&#65533;&#65533;J5?&#65533;&#65533;P&#65533;K&#65533;&#190;HILP&#65533;&#65533;&#261;}&#65533;	&#65533;j&#65533;U&&#65533;a0&#65533;O&#65533;q&#65533;&#65533;&#65533;]&#65533;b&#65533;&#65533;&#65533;&#65533;&#65533;5&#65533;&#65533;0[&#65533;J&#65533;X&#65533;8&#65533;B`b)A&#65533;&#65533;&#65533;:&#65533;&#65533;Ik&#65533;&#65533;&#65533;&#65533;&#65533;&#65533;q&#65533;X9&#65533;Ux&#65533;&#65533;&#65533;L&#65533;#&#65533;&#65533;&#65533;%&#65533;L_	&#65533;&#65533;%>&#65533;&#65533;&#65533;&#65533;%&#65533;&#1400;S&1{CR&#65533;&#65533;&#65533;e&#65533;&#65533;&#65533;&#65533;`+&#65533;&#65533;t&#65533;&#65533;&#65533; `&#65533;&#65533;&#65533;&#65533;&#65533;&#65533;&#65533;rl&#65533;
&#65533;	%d&#65533;M])	&#65533;D&#65533;$4"a&#65533;]&#65533;&#65533;&#65533;&#65533;&#65533;%&#65533;1[CR"&#65533;&#65533;&#65533;g	*d&#65533;&#65533;Z&#65533;&#65533;&bV&#65533;&#65533;&#65533;&#65533;&#65533;M&#65533;&#65533;z&#65533;&#65533;v9?&#65533;&#65533;&#65533;&#65533;&#618;c&#65533;&#65533;Y&#65533;o&#65533;LG&#65533;=&#65533;&N&#65533;.Q&#65533;&#65533;&#65533;&#65533;B
?&#1037;&#65533;m.&#65533;&#65533;t&#65533;&#65533;&#65533;&#65533;&#65533;&#65533;4&#65533;&#65533;;&#976;&#65533;@i&#670;&#65533;&#65533;7S&#65533;L&#65533;&#65533;&#65533;&#65533;x&#65533;&#65533;&#65533;&#65533;c&#65533;&#730;&#65533;&#65533;PVuTi&#65533;&#65533;&#65533;&#65533;&#65533;E/&#65533;%
 &#65533;&#65533;&#65533;g2T&#65533;F&#65533;!/&#65533;&#65533;&#65533; "W&#65533;&#65533;&#65533;&#65533;=d&#65533;&#491;&#65533;&#65533;&#65533;F"5&#65533;d&#65533;W&#65533;&#65533;6(X&#65533;n&#65533;t&#65533;a&#65533;W'dQ1&#65533;N&#65533;	"&#65533;&#65533;(&#65533;&#65533;k&#65533;sj$&#65533;&#65533;<&#65533;&#1308;&#65533;&#1259;d&#65533;2*H&#65533;&#64436;B&#65533;2F*&#65533;ucI&C&#65533;&#65533;&#1178;&#65533;&#65533;&#65533;&#65533; 6N;&#65533;&#65533;b BrU&#65533;HjgK&#65533;&#65533;&#65533;&#65533;&#65533;&#65533;&#65533; &#65533;&#65533;&#65533;H&#65533;&#65533;&#65533;g&#1798;0&#65533;&#65533;e&#65533; &#65533;&#65533;&#65533;8&#65533;}.D<&#65533;&#65533;+\&#65533;&#65533;"R&#65533;F&#65533;&#65533;&#65533;&#65533;m&#65533;&#65533;U&#65533;h&#65533;	&#65533;z&#65533;[&#65533;&#65533;&#65533;$&#65533;&#65533;&#65533;&#65533;|&#65533;k&#65533;W'r&#65533;-{&#65533;k&#65533;&#65533;&#65533;B&#65533;&#65533;0k&#65533;&#65533;_&#65533;Dw!&#65533;&#65533;|&#65533;&#65533;&#65533;&#65533;
2(&#65533;}I&#65533;&#65533;D &#65533;&#65533;&#944;&#65533;7&#65533;"p&#65533;&#65533;$A&#65533;&#65533;&#723;&#65533;&#65533;&#65533;&#65533;(DD"&#65533;&#65533;c&#65533;&#65533;"&#65533;&#65533;y&#65533;&#65533;c#+ 6&#65533; b&#65533;8&#65533;&#65533;&#65533;+&#65533;9"`&#65533;&#65533;D&#65533;&#22897;B&#65533;&#65533;g8&#65533;3&#65533;&#65533;&#65533;G&#65533;d+<&#65533;`L&#65533;D&#65533;c&#65533;&#65533;X'3F&#65533;#&#65533;&#65533;V(&#65533;!2xB&#65533;&#65533;&#65533;&#65533;&#65533;/7&#65533;&#65533;!&#65533;&#65533;[Ae&#65533;Xy&#65533;aN&#65533;5&#65533;<&#65533;X&#258;&#65533;AF&#65533;(T&#65533;U&#65533;eH&#65533;&#65533;"&#65533;V%d&#65533;H&#65533;&#65533;d.&#65533;YY"&#1459;&#65533;&#65533;c6?&#311;]VV &#65533;$S&#65533;&#65533;&#65533;tB&#65533;@&#65533;'&#65533;#&#65533;&#65533;-&#65533;I&#65533;&#65533;JD9&#65533;	&#65533;j( &#65533;&#1141;&#65533;&#65533;D&#65533;&#65533;:&#65533;;&#65533;&#65533;&#65533;&#65533;e&#65533;&#65533;&#65533;
\&#65533;&#65533;M&#65533;$&#39000;\&#65533; &#65533;@&#65533;5C&#65533;&#65533;&#1584;uB&#65533;&#65533;&#65533;Y&#65533;Z&#65533;&#65533;F&#65533;@`J$j&#65533;&#65533;B&#65533;&#65533;`&#65533;w$IJH&#65533;]&#65533;X&#65533;&#65533;A4&#65533;&#65533;&#65533;#&#65533;b&#65533;&#65533;&#65533;u&#65533;|&#65533;,&#65533;`N^&#65533;H&#65533;&#65533;^&#65533;&#65533;!
&#65533;&#65533;&#65533;#&#65533;4_zW&#65533;&#65533;w{&#65533;g"&#65533;&#65533;&#65533;H&#65533;]&#65533;\&#65533;&#65533;!&#65533;7Cz&#65533;VO&#1799;&#65533;1&#65533;	V&#35952;&#65533;&#65533;&#65533;&#16986;9&#65533;rJ&#65533;&#65533;&#673;&#65533;	&#65533;c&#65533;&#65533;]&#65533;&#1150;F&#65533;
hD&#65533;&#65533;&#65533;/&#65533;&#65533;&#65533;yR&#1126;&#65533;&#65533;xC&#65533;&#65533;&#65533;OZ&#65533;$&#65533;&#65533;&#65533;{o&#65533;&#65533;z&&#65533; &#602;.my&#65533;&#65533;&#65533;U&#65533;yD&#1180;h&#65533;'&#65533;	&#65533;VHX&#1093;&#65533;E5\&#65533;&#65533;1&#65533;h&#65533; }&#65533;&#65533;&#65533;&#65533;&#65533;&#65533;&#65533;=&#65533;W&#65533;q&#65533;#B&#65533;4&#65533;&#65533;3&#65533;;&#65533;&#65533;&#65533;&#65533;7&#65533; WXAZF&#65533;&#65533;]9I:6&#65533;&#65533;ql&#65533;&#65533;&#65533;)&#65533;&#65533;b&#65533;&#65533;C&#65533;&#65533;&#65533;o96b&#65533;&#65533;&#843;d&#65533;&#65533;&#65533;&#65533;?O&#65533;-Z&#65533;zw&#65533;&#65533;p&#65533;&#65533;|&#65533;&#65533;q&#65533;&#65533;9&#65533;RD&#65533;&#65533;z&#65533;B.=&#65533;#&#65533;&#65533;&#65533;&#65533;&#65533;&#65533;&#65533;&#65533;&#65533; 	&#65533;~,&#65533;o;&#65533;&#65533;?&#65533;&#65533;#&#65533;&#1398;7t&#65533;&#65533;-*&#65533;?DWok&#65533;o&#65533;gg&#65533;'whK&#65533;}&#65533;&#65533;&#65533;`p)Ah&#65533;p#|=&#65533;&#65533;}&#65533;z 5hb|}&#65533;}&#65533;6t&#65533;&#65533;p&#65533;I 0~;!;An&#65533;&#65533;y&#65533;&#65533;o&X{~&#65533;&#65533;G&#65533;v&#65533;&#65533;&#65533;ft&#65533;i&#65533;&#65533;{&#65533;&#65533;&#512;&#65533;h&#65533;l&#65533;~
a&#65533;&#65533;7{
!{&#65533;&#65533;&#65533;Vy6.(&#65533;C&#65533;}&#65533;&#65533;&#65533;gp&#65533;&#65533;|&#65533;Y&#65533;&#65533;&#65533;ffH&#65533;&#65533;&#65533;&#65533;&#65533;u!&#65533;&#65533;&#65533;AHz1&#65533;98&#65533;&#65533;0@iG:&#65533;|&#65533;}V&#65533;&#65533;&#1575;&#65533;&#65533;&#65533;q&#65533;&#65533;&#65533;}&#65533;|h&#65533;G0W&#65533;o&#65533;&#65533;&#65533;u&#65533;&#65533;&#65533;&#65533;.&#65533;}<&#65533;uQLq&#65533;q&#65533;g(&#65533;&#65533;&#65533;&#65533;qq&#65533;&#65533;_&#65533;g&#65533;v&#918;f&#65533;&#65533;&#65533;&#1089;#&#65533;Iq{
!hR&#65533;w&#65533;&#65533;&#65533;&#65533;f&#65533;	&#65533;u&#65533;h'&#65533;&#65533;&#65533;&#454;*&#65533;&#65533;&#65533;&#65533;g&#1286;h&#968;&#65533;&#65533;&#65533;G#ey^X&#65533;&#65533;%lX&#65533;e&#65533;&#65533;&#65533;1&#65533;H&#65533;&#44558;&#65533;8a	&#65533;` !&#65533; &#65533; ,&#65533; &#65533; j &#65533;  &#65533; 3H&#65533;&#65533;&#65533;&#65533;&#65533;)\&#560;&#65533;&#199;#J&#65533;&#65533;&#331;)j&#65533;&#561;&#65533;C&#65533; zI&#65533;$&#208; '0P&#35173;&#727;.M&#65533;4&#65533;&#65533;&#65533;l&#65533;&#627;&#65533;&#218;U0 C&#65533;&#65533;H&#65533;m&#1024;60&#65533;&#65533;&#65533;&#65533;&#65533;O&#65533;7&#65533;&#65533;`6`s&#65533;li&#65533;,&#65533;Zeti&#65533;5G&#65533;ba&#65533;&#65533;+S&#65533;xYt&#577;&#65533;&#65533;&#65533;2V&#65533;X&#45422;&#65533;^&#65533;(`8A&#65533;8Lyc&#65533;&#65533;&#65533;H&#65533;&#65533; &#65533;&#992;+&#65533;f&#65533;0&#65533;	&#65533;@&#65533;&#65533;z&#65533;&#65533;&#1456;!{T&#65533;ve&#65533;&#65533;n&#65533;&#133;&#65533;&#65533;&#65533;&#65533;&#65533;&#65533;zw&#65533;&#147;o`|4r&#65533;&#65533;'4&#65533;&#65533;&#65533;&#65533;G&#65533;&#65533;.w&#65533;&#65533;&#65533;&#65533;7&#65533;2 &#65533;&#65533;&#65533;&#65533;&#65533;S&#65533;p&#65533;&#65533;I`3&#65533;BF&#65533;&#65533;P&#65533;{&#65533;ov&#65533;^&#65533;7W'&#65533;&#65533;&#1115;x;	8&#65533;(&#65533;D!&#65533;S &#65533;&#65533;&#65533;&#65533;I&#65533;&#65533;I0&#65533;q&#65533;&#65533;&#65533;&#65533;&#577;&#65533;A&#65533;&#65533;(b&#65533;&#65533;(rX&#65533;
&#65533;&#65533;&#65533;.&#65533;p"&#65533;&#1416;&#65533;*&#65533;4
'%,4&#65533; ,&#19458; &#65533;&#65533;&#65533;M'&#65533;&#65533;XU&#65533;G5&#65533;&#1545;&#65533;f=&#65533;&#456;&#65533;$&#65533;&#65533;&#65533;T&#65533;@Dj&#65533;&#65533;$&#65533;&#65533;&#65533;\vi&#65533;$&#65533;6&#65533;54&#65533;&#65533;&#65533;&#65533;&#65533;L&&#65533;9&#65533;g&#65533;I&#65533;&#65533; &#65533;hg&#65533;~R$&#65533;H&&#65533;X'&#65533;&#65533;&#65533;&#65533;&#65533;&#65533;8J&#65533;)#&#65533;&#65533;)S2&#65533;"&#65533;&#65533;&#65533;&#65533;i&#65533;&#65533;t&#65533;&#65533;I2*&#65533;&#65533;
&#65533;&#65533;f 	&#65533;&#65533;&#65533;&#65533;*&#65533;&#65533;&#65533;&#65533;&#65533;&#65533;&#65533;z(&#65533;D':4+C&#65533;"S&#65533;B&#65533;k&#65533;A:%)&#65533;&#65533;&#8809;&#65533;I&#65533;&#65533;&#65533;&#2098;2t&#65533;&#65533;&#1742;B&#65533;B&#65533;
K&#65533;Dn&#65533;K&#65533;&#65533;&#65533;&#65533;&#65533;&#870;&#65533;F[&#65533;&#65533;Fz"&#65533;&#922;
)&#65533;&#65533;&#65533;&#65533;&#65533;&#65533;&#65533;&#65533;&#65533;&#842;&#17251; &#65533;&#65533;&#65533;&#65533;&#59201;j&#65533;&#65533;&#65533;&#65533;&#65533;&#1645;&#65533;&#65533;l&#65533;&#65533;[&#65533;&#65533;&#65533;e&#65533;Sv&#65533;L&#338;.L&#65533;]&#65533;(&#65533;&#65533;ja&#65533;&#65533;z&#65533;n&#65533;N=&#65533;J VDj&#57938;&#65533;&#65533;P&#65533;&#65533;8&#65533;d'&#65533;&#65533;&#65533;&#65533;4L0&#65533;&#65533;&#140;&#65533;&#65533;:&#65533;&#65533;e&#65533;&#65533;f&#65533;H"9&#65533;j&#65533;a&#36151;DoK/&#65533;&#65533;=&#681630;=q&#1392;!&#9238;&#65533;&#65533;&#65533;2&#65533;[#Y&#65533;&#65533;lC&#65533;&#65533;&#65533;&#65533;h&#65533;U&#65533;F3H&#65533;&#65533;&#65533;&#65533;vzd&#65533;&#1997;&#65533;(w&#65533;&#65533;&#65533;&#65533;I&#65533;&#65533;nW&#65533;&#65533;P&#65533;&#10447;&#65533;&#65533;&#65533;&#65533;f&#65533;$)&#65533;&#65533;&#65533;)&#65533;&#65533;&#65533;&#65533;Bdud&#2006;&#65533;&#65533;li&#65533;o&#65533;!&#65533;&#65533;W&#65533;P&#65533;3&#65533;&#65533;&#65533;&#1616;&#65533;4HO>G&#65533;+w&#65533;&#65533;&#65533;-&#65533;Q&#65533;j3  &#65533;&#65533;i&#1660;&#65533;&#65533;&#65533;&#65533;-&#65533;)J&#65533;&#65533;B&#65533;k&#65533;)&#65533;&#65533;On&#65533;&#65533;&#65533;&#65533;&#652;&#65533;&#65533;&#65533;&#65533;?&#65533;4&#65533;&#65533;3&#65533;&#65533;&#65533;P&#65533;&#65533;+ 	&#65533;@&#65533;0*a&#65533;:&#65533;x&#65533;&#65533;&#65533;)c&#65533;+&#65533;&#65533;J&#511;&#65533;P&_`H &#65533;&#65533;a&#65533;o0c&#65533;&#1162;&#1448;&#65533;Q&#65533;q&#65533;b&#65533;&#65533;&#65533;&#65533;&#65533;`+A&#65533;0&#65533;&#65533;L&#65533;&#65533;!&#65533;C&#65533;&#65533;&#65533;U\j#&#65533;(&#65533;&#65533;&#65533; *&#65533; /&#65533;&#65533;&#65533;N&#65533;*&#65533;mMh&#65533;T&#65533;T(3*&#65533;&&#65533;;&#65533;&#364;u&#65533;e&#65533;&#65533;&#65533;V4&#65533;I.Y&#65533;&#65533;&#65533;D&#65533;&#65533;T&#65533;8$p&#65533;&#65533;&#65533;&#65533;	j&#65533;[4&#65533;_&#65533;&#65533;&#65533;&#65533;qN&#65533;&#65533;R&#65533;h2&#65533;-Y&#65533;]O&#65533;&#65533;&#65533;VEq&#65533;
U&#65533;&#65533;&#65533;&#65533;Pgi&#65533;C&#65533;&#65533;8&#65533;&#65533;&#65533;m&#65533;|&#65533;J&#65533;("&#65533;&#65533;xOV&#65533;&#65533;&#65533;8&#65533;&#65533;g#&#65533;&#65533;&#65533;9q&#65533;&#65533;p)%6&#65533;!'H&#65533;e&#65533;&#65533;^	&#65533;&#65533;GS&#65533;kb&#65533;&#65533;&#65533;
&#65533;]&#65533;&#65533;q&#65533;&#65533;&#65533;&#65533;&#65533;*&#65533;&#65533;My,d&#65533;&#65533;&&#65533;&#1361;$&#65533;&#65533;H)&#65533;&#65533;&#65533;:Mw&#65533;b&#65533;G&#65533;&#65533;&#65533;&#65533;Ki&#851;&#65533;$&#65533;h&#65533;c&#65533;&#65533;=&#65533;) &#65533; &#180;&#65533;B&#65533;:&#65533;%&#65533;7f&#65533;&#65533;&#65533;&#46394;&#65533;&#65533;]&#65533;E&#65533; &#65533;&#65533;\&#373;~&#65533;j&#65533;&#65533;c&#65533;'&#65533;}&#65533;j&#65533;\"&#65533;&&#65533;&#65533;&#65533;&#65533;a#&#65533;&#65533;&#65533;&#65533;XYETnNm&#65533;$c6gII&#65533;&#544;>P&#65533;&#35449;Mid&#65533;&#65533;&#65533;''&#65533;:&#65533;1&#65533;&#65533;&#65533;LvU   +&#65533;&#65533;&#65533;d&#8298;Z&#65533;&#65533;&#65533;&#65533;VK&#65533;#lD4)W&#65533;&#65533;CT&#65533;&#65533;o>Y&#65533;'&#65533;fL4f&#65533;&#65533;G&#65533;&#1451;]&#65533;!q&#65533;&#65533;R)#&#1414;Z&#65533;`K&#65533;&#65533;
&#65533;5j}HI&#65533;&#65533;&#65533;&#65533;&#65533; W &#65533;C&#65533;&#65533;0&#65533;&#65533;U"&#65533;&#65533;&#65533;]7&#65533;&#65533;&#65533;z&#65533;&#65533;&#65533;&#65533;&#65533;[G&#65533;&#65533;&#65533;&#65533;&#65533;X&#65533;&#65533;i&#65533;R&#65533;&#65533;&#65533; )&#65533;&#65533;&#65533;&#65533;TI[V&#65533;s!&#65533;&#718;aw&#65533;&#65533;&#65533;B&#65533;t&#65533;&#65533;bp&#65533;j$&#65533;J
@ &#65533;j&#65533;
&#65533;.&#65533;I"&#65533;X&#65533;8&#65533;"&#65533;&#65533;&#65533;&#65533;K&#65533;&#65533;r(&#65533;m&#65533;&#65533;]&#65533;&#65533;U&&#65533;M/"&#65533;&#1978;&#65533;&#65533;V&#65533;H&#65533;&#65533;B&#921;d&#65533;&#65533;&#65533;/&#65533;d&#65533;&#65533;*&#65533;&#65533;,iY&#65533;K&#65533;XaV&#1582;I1&#65533;&#65533;b&#65533;	%&#367;&#65533;&#65533;+&#65533;&#65533;<AZA}e2]D&#65533;
Nq&#644;:B&#65533;&#65533;!1&#65533;p&#65533;T&#65533;6d&#65533;V&#65533;0OJ&#65533;$(8&#65533;&#65533;0&#65533;2&#65533;V# &#65533;&#65533;C &#65533;MoB&#301;&#65533;&#65533;'r_SX"&#65533;0R0,`l4&#65533;&#65533;n&#521;&#65533;&#1098;;&#65533;&#65533;&#65533;&#65533;B &#65533;&#65533;&#65533;&#65533;$U&#65533;&#65533;$Lc&#65533;@#"Q&#65533;&#65533; f1&#65533;J&#65533;a&#65533;H |A,&#65533;&#65533;![9&#65533;
v&#65533;d&q{&#289;&#65533;&#1808;3c&#65533;&#65533;Y2Vp&#65533;':NsF4 &#65533;&#65533;+T&#65533;`n&#65533;)&#65533;_&#65533;T&#65533;&#65533;&#65533;5&#644;&#65533;&#65533;ra\3&#65533;ra/C&#65533;
&#1653;O`&#65533;&#65533;g&#65533;2&#65533;&#65533;&#65533;&#65533;(]&#65533;D&#65533;&#65533;&#65533;a6&#65533;B&#65533;&#65533;T+&#65533;&#65533;i&#65533;S&#65533;P&#65533;^&#65533;&#65533;!&#65533;&#65533;&#65533;c@t&#65533;U&#65533;E1C.li&#65533;&#65533;&#259;&#65533;s&#65533;7d+&#65533;&#65533;&#65533;&#65533;&#65533;Pf&#65533;&#65533;&#65533;!{&#65533;&#65533;&#65533;q&#65533;&#65533;&#65533;OXI&#65533;&#65533;S)y!&#65533;&#65533;B&#65533;&#65533;il "g&#65533;s&#65533;&#65533;&#65533;&#65533;Z!1&#33907;k&#65533;&#65533;6
&#65533;&#65533;B&#65533;2&#65533;j&#65533;&#65533;&#65533;V&#65533;.&#65533;#&#65533;&#65533;&#65533;98&#65533;dPH&#65533;&#65533;&#65533;6&#65533;&#65533;&#65533;\qo&#65533;&#65533;&#65533;&#65533;&#65533;c&#65533;\&#65533;&#65533;&#65533;&#65533;j&#65533;/&#65533;&#65533;&#65533;0T sD3&#65533;&#65533;a&#65533;F&#65533;&#65533;&#65533;c Pz&#65533;&#65533;&#65533;&#65533;;&#65533;&#65533;&#65533;V&#65533;&#65533;v&#65533;B&#65533;&#65533;&#65533;C&#65533;&#65533;&#65533;&#65533;&#65533;&#65533;R&#65533;+&#65533;&#1205;&#65533;&#65533;Y&#65533;&#39579;&#65533;&#65533;&#65533;&#65533;&#65533;;&#65533;&#65533;&#65533;&#65533;mN^|A&#65533;&#65533;&#65533;&#65533;e&#65533;&#65533;&#65533;&#65533;&#65533;&#65533;o&#65533;&#65533;&#65533;&#65533;B&#65533;}&#65533;U@&#65533;&#65533;%&#65533;0&#65533;&#65533;&#65533;&#65533;&#65533;&#65533;&#65533;&#65533;*&#65533;kMV&#65533;&#65533;&#65533;=&#65533;&#65533;&#65533;y&#65533;&#65533;2&#65533;&#65533;Mw`&#65533;&#65533;&#65533;&#65533;0	&#65533;K&#65533;&#65533;&#65533;&#65533;N_&#65533;&#65533;&#65533;&#65533;p&#65533;@y&#65533;m&#65533;$&#65533;\&#281;o&#65533;y&#65533;&#65533;&#65533;Z&#65533;I&#65533;&#65533;1&#65533;&#65533; "&#65533;&#65533;&#65533;&#65533;v&#65533;&#2003;&#65533;&#65533;n&#65533;CV\j&#65533;&#65533;^&#65533;&#65533;)&#65533;&#65533;&#65533;&#65533;&#65533;&#65533;~&#65533;&#65533;&#65533;Fz&#65533;w&#65533;'tAVx&#65533;&#65533;&#65533;&#65533;S&#65533;'JVs&#65533;7&#65533; vf %y&#65533;&#65533;gr&#65533;w&#65533;e&#65533;&#65533;EBfW3]&#65533;&#65533;&#65533;&#65533;t&#65533;c^&#65533;hAe&#65533;&#65533;&#65533;&#65533;{w&#65533;b&#65533;&#65533;&#65533;U&a
&#65533;4W3&#65533;&#65533;&#65533;v&#65533;b&#65533;&#384;"&#65533; Gk&#65533;&#65533;L2!bQg$',Vt\GnY&#65533;X}&#65533;lK&#65533;Pp~-&#65533;u&#65533;vnTVnQt&#65533;0&#65533;&#839;-u&#65533;u&#65533;gt&#65533;!z&#65533;&#455;&#65533;fi&#65533;|&#65533;7b&#65533;+Pj"&#65533;j&#65533;1&#65533;hD&#65533;&#65533;S&#65533;b&#65533;&#65533;&#65533;&#65533;8} &#65533;m&#65533;&#65533;H&#65533;&#65533;r\'&#65533;&#65533;&#65533;`/eA&#65533;dV U&#65533;Xsh&#65533;vA&#65533;fxq)&#65533;&#65533;va&#65533;i)v&#65533;&#65533;&#65533;&#65533;0&#65533;&#65533;3&#65533;F&#65533;b&#65533;&#65533;&#65533;!d&#65533;'&#65533;&#65533;&#394;&#65533;8O&#65533;as&#65533;&#65533;&#65533;&#65533;<x&#65533;wg&#65533;hH6&#65533;~&#1416;y&#65533;&#65533;&#65533;Wp/&#65533;lU&#65533;:5g&#65533;Q&#65533;g&#65533;&#65533;&#65533;p20&#65533;&#65533;&#65533;F(&#65533;&#65533;Hn]&#65533;&#65533;G0&#65533;&#65533;&#65533;2&#65533;vtG&#1896;&#65533;&#65533;W&#65533;!&#65533;&#65533;&#65533;A|ac&#65533;&#65533;%&#65533;m&#65533;A&#65533;&#65533;&#65533;Y(dK&#65533;U&#65533;~:&#65533;&#65533;qx&#65533;'&#65533;*6&#65533;N&#65533;&#65533;&#65533;`&#65533;X&#65533;&#65533;&#65533;&#65533;&#65533;&#65533;&#65533;&#65533;O`&#65533;&#65533;{Xz}8&#65533;&#65533;Lb|&#65533;&#65533;m&#65533;&#65533;xnhHN&#65533;&#65533;i`	&#65533; &#65533;X&#65533;&#65533;&#65533;h&#65533;W&#65533;&#65533;X<H&#65533;~&#65533;v<I&#65533;&#65533;&#65533;h&#65533;
c&#65533;M&#65533;&#65533;&#65533;&#65533;&#30100;&#65533;gt&#65533;gt&#65533;g&#65533;&#65533;&#65533;q&#25930;5*0&#65533;&#65533;&#1354;!&#65533;6vaUG2Pj&#65533;&#65533;y&#65533;&#65533;si&#65533;_&#65533;~&#4615;<&#65533;&#65533;v9{NHw&#65533;&#65533;3&#65533;8&#65533;x&#65533;{&#65533;X&#65533;&#1459;u&#65533;&#65533;&#65533;Vp&#65533;5w &#65533;@&#65533;&#65533;&#65533;&#271;&#65533;&#407;&#65533;f(&#65533;hq&#65533;A0&#65533;9s&#65533;U0j&#65533;8!SU&#65533;I&#65533;Vu&#65533;W&#65533;&#65533;&#65533;#&#65533;3&#65533;8&#65533;Ny&#65533;,0&#65533;&#1880;&#65533;&#65533;&#1817;&#65533;Y&#65533;&#65533;&#65533;&#65533;g&#65533;&#65533;f|&#65533;&#65533;&#65533;&#65533;T&#65533;&#65533;T&#65533;"d&#65533;8 r&#65533;^Wi&#65533;&#65533;&#65533;&#65533;&#52830;#&#65533;&#65533;&#65533;&#65533;3Q&#65533;!U&#65533;&#65533;&#65533;d&#394;&#65533;q Y&#65533;&#65533;&#65533;Mw&#65533;&#65533;&#65533;&#65533;&#65533;&#65533;&#65533;&#65533;&#65533;&#65533;&#1833;&#65533;&#65533;&#65533;&#65533;&#65533;"*:&#65533;%&#65533;g&#65533;!$&#65533;&#65533;&#65533;&#65533;&#65533;%&#65533;&#65533;&#65533;%&#65533;0z&#65533;&#65533;&#65533;&#65533;&#65533;<&#65533;cI !&#65533; &#65533; ,&#65533; &#65533; k &#65533;  &#65533; &#65533;	H&#65533;&#65533;&#65533;&#65533;u \&#560;&#65533;&#199;#2 &#65533;&#65533;&#267;3jtx&#65533;&#65533;&#65533;C&#65533;ip&#65533;&#65533;3&#65533;&#65533;&#65533;6&#65533;&#65533;&#727;&#65533;&#65533;P&#65533;E&#65533; a&#65533;&#65533;&#65533;0&#65533;J6l&#65533;&#691;&#65533;.X&#65533;&#65533;&#65533;&#65533;^&#65533;J&#65533;&#65533;f&#65533;2&#65533;&#65533;a&#65533;&  S&#65533;&#65533;J&#65533;,&#65533;fp&#65533;&#65533;R &#65533;&#65533;e v&#65533;&#1650;3Z`!&#65533;K&#65533;^f&#65533;p&#65533;&#65533;\&#65533;uy&#1965;zE&#65533;^X&#65533;-&#1570;&#65533;&#65533;&#280;	vq\P&#385;d]&#65533;&#65533;A&#65533;&#65533;&#65533;K&#65533;5F &Pp&#65533;8&#65533;&#65533;	&#65533;3&#1742;8;wm&#65533;&#65533;&#65533;&#65533;o&#65533;3&#65533;+&#65533;&#65533;x&#65533;&#65533;&#739;c3`&#65533;y&#65533;T&#65533;:&#65533;&#1109;&#65533;&#65533;&#65533;*&#243;&#65533;&#65533;P&#65533;?/6x&#65533;&#65533;M&#65533;&#65533;)G&#65533;{&#65533;-r&#65533;&#65533;9&#65533;Sz&#65533;.p  U&#65533;S'&#65533;&#65533;2&#65533;.<&#65533;D&#65533;&#65533;&#65533;&#65533;1&#65533;&#65533;&#65533;&#65533;&#65533;(&#65533;7&#65533;(&#65533;&#65533; &#65533;!&#65533;&#65533;(J&#65533;`y&#65533; 'n&#65533;&#65533;&#65533;&#65533;l&#65533;@
b&#65533;&#65533;&#65533;&#1584;&#65533;@x&#65533;&#65533;&#65533;"A$&#65533;xb'&&#65533;h!6I&#65533;8&#1895;&#65533;P
$"&#65533;!v&#65533;&#65533;&#65533;;&&#65533;&#65533;&#65533;aP&#65533; &#65533;.&#65533;&#65533;&#65533;&#65533;3Z&#65533;"&#65533;a&#65533;&#65533;eA$&#65533;&#65533;y&#65533;&#65533;&#65533;
+@a&#65533;	&#65533;`&#65533;&#65533;&#65533;H
&#65533;#&#65533;y"&#65533;&#65533;PHg&#65533;&#65533;Q)PN@&#65533;&#65533;&#1580;&#65533;M&#65533;"&#65533;&#65533;J(&#65533;[&#1464;)6j	&#65533;&#65533;&#65533;&#65533;E&#65533;C!&#65533;&#65533;C&#65533;&#8602;ny&#65533;j&#65533;c&#65533;&#65533;&#65533;W&#65533;&#65533;&#65533;&#65533;P&#65533;&#65533;*&#65533;&#65533;d&#65533;&#65533;($.:&#65533;|e*&#65533;&#65533; &#1977;i&#65533;&#65533;&#65533;y$&#65533;!&#65533;*&#65533;&#65533;&#65533;&#65533;&#65533;*&#65533;&#1507;&#65533;^z;&&#65533;&#65533;b&#65533;&#65533;5&#65533;&#65533;&#65533;&#65533;h&#65533;+&#65533;&#65533;&#65533;&#65533;-2	&#65533;Z&#65533;&#65533;&#65533;&#65533;&#65533;&#65533;&#65533;yg&#65533;&#65533;&#65533;&#65533;$&#65533;<&#65533;&#65533;&#65533;V&#65533;nsn&#65533; &#65533;C&#65533;&#65533;&#65533;*&#65533;,&#65533;&#65533;q&#65533;{&#65533;(&#65533;&#65533;B&#65533;n&#65533;&#65533;&#65533;&#65533;@&#65533;&#65533;&#65533;A&#65533;4&#65533;+A&#65533;&#65533;&#21924;&#65533;&#65533;R&#65533;Pa&#65533;&#427;g&#65533;[&#65533;8&#1046;1;&#65533;&#18831;b(j&#65533;2&#65533;&#866;&#65533;
&#65533;&#65533;&#65533;&#65533;4&#65533;&#65533;&#65533;6i&#65533;b&#65533;/&#65533;hg&#65533;&#65533;&#65533;6k)p&#65533;&#65533;6&#65533;&#65533;s%Dt&#65533;&#65533;&#65533;
&#65533;&#65533;&#65533;ACk&#65533;&#65533;&#1645;&#65533;&#65533;&#65533;&#65533;d&#65533;G&#65533;;&#65533;&#65533;a&#65533;&#65533;v&#65533;)&#65533;&#65533;i&#65533;&#65533;&#65533;1E&#65533;r&#65533;+&#65533;&#65533;|2xz+&#1861;&#65533;&#65533;&#65533;6&#65533;&#65533;&#65533;yR&#65533;&#65533;H;w&#65533;&#65533;&#65533;\a&#65533;4&#65533;&#65533;&#1950;O&#65533;&#65533;&#65533;&#65533;|&#65533;s&#65533;<&#65533;&#65533;&#65533;&#65533;&#65533;d&#1363;3I&#65533;&#65533;EO&#65533;&#65533;&#65533;&#65533;:C"&#65533;&#65533;&#65533;&#65533;&#65533;&#65533;&#65533;g&#65533;&#65533;_~<&#1879;_&#65533;9&#65533;S&#65533;=6&#840;5Cx&#65533;&#65533;^&#65533;;&#65533;&#65533;&#65533;z&#65533;&#65533;&#65533;&#65533;U&#65533;ic&#65533;&#65533;&#65533;I^&#1183;&#65533;&#65533;E;R(&#65533;l&#65533;&#65533;&#65533;&#65533;&#65533;?&#65533;&#65533;&#65533;!W0Ff@&#65533;'&#65533;&#65533;&#65533;{R&#65533;.&#65533;&#65533;&#65533;}+m&#65533;&#65533;&#65533;&#65533;'&#65533;&#65533;9&#65533;q\&#65533;&#65533;&#65533;fhA	&#65533;v&#65533;;&#65533;Y&#1608;&#65533;9
&#332;{&#65533;H&#65533;2(&#65533;h&#65533;#,@&#65533;&#65533;&#65533;*QHF=d!&#65533;&#1190;&#65533;&#65533;Mm&#65533;ZbH&#65533;2&#65533;&#65533;g&#65533;A}$t&#65533;T&#65533;&#65533;U &#65533;&#65533;&#65533;&#65533;&#65533;,&#65533;&#65533;_k&#65533;&#65533;!A@ &#65533;&#65533;9Hl&#65533;mi-<&#65533;Cd&#65533;&#65533;Itl&#65533;&#65533;7&#65533;&#65533;&#65533;b&#65533;&#65533;El|6&#65533;&#65533;e0a&#65533;&#65533;c
#&#65533; &#65533;&#65533;!&#65533;M&#65533;y&#65533;E,&#65533;&#65533;&#65533;&#65533;&#65533;&#65533; O&#65533;H&#65533;&#65533;
&#65533;S{&#65533;&#65533;&#65533;@&#65533;&#65533;&#65533;_&#1592;C&#65533;&#65533;&#65533;&#65533;0&#65533;&#65533;&#65533;&#65533;C&#65533;&#65533;V&#65533;&#65533;&#65533;&#65533;&#65533;&#65533;HD&#65533;\H&#65533;&#65533;>&#65533;q&#65533;(&#65533;&#65533;I&#65533;v.+%&#65533;l&#65533;C_.&#65533;}_&#65533;Q&#65533;>&#65533;Ll #!$&#65533;

f#O|K&#65533;&#65533;&#65533;&#65533;Ly&#65533;pm&#65533; M&#65533;f&#65533;&#1380;&#65533;&#65533;b&#65533;&#65533;&#65533;A&#65533;u&#65533;&#65533;Um&#65533;&#65533;&#65533;/2&#65533;&#65533;\!*&#65533;Z&#65533;h&#65533;El&#65533;&#65533;&#65533;&#65533;&#44456;&#65533;&#65533;&#65533;`&#65533;H*&#65533;&#65533;/&#816;
V&#65533;!&#65533;l7&#239;&#65533;&#65533;H&#741;0i&#65533;$&#65533;0q&A&#65533;&#65533;.&#65533;&#65533;c*&#65533;2&#65533;&#65533;q/o{&#65533;E:&#65533;&#65533;&#65533;s_{&#65533;jF&#65533;G&#65533;|L
)&#65533;&#180;(%V&#65533;&#65533;	(G67&#65533;b&#65533;"\(H &#65533;$&#&#1902;Qr!E&#65533;&#503;V&#65533;&#65533;A&#65533;1&#65533;&#65533;9&#65533;1&#65533; &#65533;&#1616;&#65533;&#65533;&#554;G&#65533;&#65533;&#65533;&#1030;>&#202;&#65533;&#65533;f&#65533;x&#65533;Ddd &#65533;g&#65533;v4K&#65533;&#65533;'&#65533;$W&#312;q&#1062;&#65533;&#65533;Q&#65533;v&#65533;.H!Y&#65533;&#65533; &#65533;&#1761;	&#65533;&#65533;	j$&#504;&#65533;&#65533;jz&#934;!%n]&#65533;&#65533;+&#65533;@&#65533;Mi&#65533;3&#553;ozs,&#65533;&#65533;&#65533;&#65533;&#65533;r&#65533;&#65533;&#65533;R4G&#65533;
Z&#65533;:&#65533;|&#65533;&#65533;&#65533;&#65533; &#65533;	&#65533;&#65533;r#W&#65533;&#65533;@&#65533;&#65533;&#901;&#65533;W&#65533;&#65533;&#65533;1P
_$&#65533;.9 	&#65533;2&#901;&#65533;&#65533;&#65533;G<&#65533;&#65533;&#65533;&#65533;(.1669&#65533;&#65533;r&#306;I&#65533;&#65533;g&#65533;&#65533;&#65533;&#65533;8&#65533;1Y	b&#65533;&#65533;X*.N&#65533;@&#65533;<WX*&#65533;&#65533;&#65533;&#65533;&#65533;X&#65533;~&#65533;sL&#65533;*&#65533;&#65533;&#456;kH&#65533;a"&#65533;.CX&#65533;&#65533;26&#65533;kY ^N&#65533;&#65533;/u&#65533;&#65533;&#65533;&#65533;&#65533;&#65533;O&#65533;L&#65533;`&#65533;;Fn+&#65533;&#65533;&#65533;)Y&#65533;&#65533;h$I&#65533;&#65533;&#65533;OEd&#65533;&#65533;2h&#65533;4&#65533;!&#65533;&#1417; &#65533;&#65533;y&#65533;&#65533;VF:i&#65533;&#65533;&#1161;@&#65533;kri3Di&#65533;$B&#65533;&#65533;&#65533;R&#1016;!M&#65533;&#65533;~B&#65533;<&#65533;(&#65533;f&#65533;!&#65533;1?&#65533;&#65533;q5&#65533;o&#65533;&#65533;t&#65533;&#65533;14&#65533;BVP#&#65533;&#65533;&#65533;4&#65533;>&#65533;=BbX &#65533;&#65533;8&#41036;3&#1418;.&#65533;&#65533;&#65533;&#65533;&#65533;h:)&#65533;A&#65533;&#65533;&#65533;Gd&#65533;&#65533;&#65533;u&#65533;V&#65533;&#65533;mD&#65533;O&#65533;S{J+<A&#65533;&#65533;t&#65533;&#65533;Hl&#65533;:&#65533;&#65533;&#65533;&#65533;@y&#65533;
P&#65533;J &#65533;&#65533;!&#65533; _&#419;&#65533;G&#65533;&#1595;&#1544;&#65533;&#65533;a&#65533; a&#65533;!}&#65533;F&#65533;&#65533;&#65533;'<&#65533; ,(P&#65533;&#1212;&#65533;2&#65533;&#65533;&#65533;&#65533;&#65533;Rgr &#65533;F&#65533;bpn@!k&#65533;8&#65533;oN&#65533;T&#65533;&#65533;;o&#65533;&#1004;&#65533;bC&#65533;&#65533;96&#65533;= &#65533;&#65533;y&#65533;&#65533;V&#65533;z!2&#65533;B&#65533;Y &#65533;&#65533;&#65533;!j&#65533;&#65533;@&#65533;&#65533;&#65533;&#65533;&#65533;&#65533;&#65533;&#65533;N+	x&#65533;1s&#65533;Unq&#65533;s&#65533;&#65533;_&#65533;&#65533;w-m&#65533;cIn&#65533;&#65533;@R^+&#65533;
+&#65533;B&#65533;&#65533;&#65533;bc&#65533;J/x"&#65533;&#65533;3&#315;VP&#65533;&#643;<u&#65533;&#65533; &#65533;&#65533;&#65533;&#65533;e*.B&#65533;&#65533;3&#65533;&#65533;k&#65533;1&#65533;&#65533;&#65533;x&#65533;_&#1011;&#65533;O&#65533;Pq&#65533; &#65533;&#65533;&#65533;&#65533;~&#65533;&#65533;&#65533;1A8|&#65533;&#65533;^&#65533;&#65533;Y&#65533;|D~&#65533;&#65533;&#65533;&#65533;ul|}&#65533;&#1015;&#65533;&#65533;o&#65533;&#65533;&#65533;&#65533;|!U&#65533;/&#65533;&#65533;/b&#65533;6&#65533;&#65533;F&#65533;&#65533;&#65533;&#65533;w&#65533;&#65533;` (D&#65533;o&#65533;&#65533;* Og&#65533;&#65533;D')&#65533;&#65533;'&#65533;&#65533;&#65533;'*&#65533;Fq&#1472;&#65533;&#65533;t&#1527;p&#65533;&#65533;o&#65533;&#65533;&#65533;^&#65533;L&#65533;&#65533;L=&#65533;&#65533;&#65533;Ry&#65533;t HNq7&#65533;&#65533;}&#65533;aa&#65533;Vu&#25026;&#65533;2(&#65533;L&#65533;W@n&tN&#65533;nFq&#65533;1`y&#65533;&#65533;rWg %+&#65533;&#65533;&#65533;&#65533;u(X|Q'&#65533;h&#65533;,*&#65533;ZwF&#65533;W|&#65533;r`Q{&#65533;&#65533;{%X|&#65533;g&#65533;Y!w!_&#65533;7&#65533;e&#65533;&#65533;M&#65533;%0 a(&#65533;e{W&#65533;uA&#65533;&#65533;,&#65533;O0jAtj&#65533;r&#65533;v8*Y&#65533;wYG&#65533;&#65533;&#1568;&#65533;u)&#65533;&#65533;<}u,&#65533;&#65533;{&#65533;(&#65533;w&#65533;u&#65533;&#65533;&#65533;&#1482;\&#65533;z-&#65533;^(j&#65533;&#65533;&#65533;&#1156;;Ad<&#65533;w&#65533;&#65533;w&#65533;&#65533;p#&#65533;&#65533;M&#65533;&#65533;rxX&#65533;p&#65533;&#65533;f&#65533;8&#65533;&#65533;&#65533;&#65533;&#65533;<O&#65533;&#65533;&#65533;r g&#65533;&#65533;Wg&#65533;s,&#65533;&#65533;Ho&#65533;&#65533;&#65533;<&#65533;,&#65533;o|&#65533;&#65533;&#65533;(g&#65533;p&#65533;&#65533;@&#65533;7{&#65533;&#65533;&#65533;ss&#65533;&#65533;h&#65533;&#1423;&#65533; &#65533;&#65533;&#65533;hy4&#65533;~ X'&#65533;G&#65533;&#65533;&#65533;&#65533;t&#65533;|!&#1472;b)&#65533;&#65533;&#65533;&#65533;s2&#65533;&#65533;=Foq&#65533;+ r&#65533;&#526;&#65533;8&#65533;&#65533;U&#65533;qg2&#65533;&#65533;w&#65533;&#65533;&#65533;t|U&#65533;&#65533;&#65533;&#65533;&#65533;c&#65533;&#65533;qf&#65533;&#65533;&#65533;&#65533;rt&#529;&#65533;8&#65533;&#65533;7u&#65533;&#65533;|&#65533;w&#65533;u8&#65533;&#65533;&#65533;-&#65533;]
&#65533;&#65533;&#65533;&#65533;&#65533;&#65533;Dx;(W&#65533;x/&#65533;a&#65533;&#65533;2&#65533;q&#65533;&#65533;s&#65533;&#65533;O&#65533;&#65533;*'P&#65533;&#65533;&#65533;*t&#65533;B&#65533;aiy&#65533;x}&#65533;}&#65533;X&#65533;&#65533;&#65533;&#65533;(&#65533;&#65533;&#459;&#65533;z&#65533;&#461;&#65533;&#65533;&#65533;&#65533;&#65533;&#65533;o27&#65533;:&#65533;&#65533;q&#65533;&#459;&#65533;7&#65533;&#65533;v&#65533;V&#65533;P&#65533;).&#38024; &#65533;&#1574;1hp)&#65533;c&#65533;&#65533;q7&#65533;&#65533;`1&#65533;~&#65533;p&#65533;&#65533;t&#65533;&#65533;W&#65533;)&#65533;&#1552;u~eV&#65533;&#65533;&#65533; &#65533;N&#1484;&#65533;oX"{|&#65533;*Io')&#65533;a&#65533;r&#65533;&#65533;0&#65533;j&#65533;t&#65533;.&#65533;&#65533;{&#65533;wy&#65533;&#1561;W7&#65533;&#65533;&#65533;zA&#65533;F%&#65533;&#65533;&#65533;;&#65533;1G&#65533;q&#65533;zU&#65533;&#65533;i&#65533;/hk&#65533;r&#281;&#65533;&#65533;z;&#65533;&#65533;&#65533;|	&#65533;&#65533;&#65533;&#65533;I&#65533;&&#65533;&#65533;(&#65533;&#65533;z&#65533;9&#65533;&#65533;&#65533;}&#65533;9&#65533;)&#65533;&#65533;&#65533;&#537;@&#65533;v&#65533;&#65533;	&#65533;q&#65533;&#65533;z&#65533;&#65533;)&#65533;9&#65533;&#65533;	q&#65533;#&#65533;&#65533;&#65533;$0|a&#65533;&#65533;9&#65533;&#65533;&#65533;&#37439;&#65533;&#65533;)I&#65533;A&#65533;&#65533;#&#65533;
&#65533; TP&#65533;Fzq&#1121;&#65533;&#65533;&#65533;)&#65533;Lr*&#1694;&#65533;d&#65533;&#65533;w&#65533;7jkt=&#65533;&#65533;&#526;&#65533;I+C|&#65533;yu&#65533;&#65533;&#65533;h
&#65533;&#65533;u&#65533;G&#65533;&#65533;h&#65533;&#65533;w:|&#65533;}&#65533;HY &#65533;&#65533;j*&#65533;w&#65533;i&#65533;&#657;&#65533;&#65533;9&#65533;Ii&#65533;W&#65533;&#65533;&#65533;Hoi&#65533;j&#65533;&#65533;3:&#65533;9&#65533;&#65533;&#65533;k&#65533;&#65533;&#65533;{w&#65533;N&#65533;Z&#65533;&#65533;&#65533;"&#65533;&#65533;&#65533;i&#65533;&#65533;p&#65533;&#65533;&#1617;&#65533;&#65533;&#65533; h&#65533;&#65533;&#65533;W&#65533;6&#65533;&#65533;H&#65533;/Q
&#65533;&#65533;_9&#65533;&#65533;&#65533;&#65533;n&#65533;V&#65533;&#65533;
&#65533; w&#65533;R!&#65533;*O8&#65533;&#65533;*&#65533;&#65533;&#65533;n&#65533;&#65533;1&#65533;&#65533;&#65533;v&#1815;&#65533; &#65533;:v:|&#65533;eVq&#65533;&#65533;&#65533;"&#65533;&#65533;2&#65533;z|&#65533;(&#65533;&#65533;`&#65533;e&#65533;&#65533;Y&#65533;`&#65533;cAGt@o&#65533;'&#65533;&#65533;&#65533;&#65533;(&#65533;&#65533;&#65533;y&#65533;Q&#65533;&#65533;&#65533;&#590;y&#65533;`q&#65533;-I&#65533;&#65533;B&#65533;OWx&#65533;&#65533;1pS1}c1&#65533;X&#953;&#65533;Z&#65533;=J&#65533;e*&#65533;E&#65533;!&#65533; &#65533;.Ny`&#65533;&#1336;&#65533;&#65533;X&#65533;)Uj&#65533;&#65533;&#65533;d@*1K&#65533;&#151;&#65533;
&#1709;9X&#65533;&#65533;Ca,rY}S}&#65533;&#65533;v&#65533;&#65533;&#65533;&#65533; &#65533;<&#65533;&#65533;&#65533;fx&#65533;&#65533;t&#65533;~&#65533;&#65533;Y&#65533;Mf&#65533;UJ&#1478;!&#1559;f1Wk&#65533;&#65533;v&#65533;W&#65533;&#65533;<&#65533;&#65533;'A&#65533;&#65533;R&#1142;! !&#65533; &#65533; ,&#65533; &#65533; k &#65533;  &#65533; &#65533;	H&#65533;&#65533;A&#65533;^*\&#65533;&#65533;&#199;#J&#65533;H&#65533;!&#203;+j&#65533;&#561;#B&#65533;=&#65533;I&#65533; &#65533;.9J&#65533;\&#65533;d&#65533;6&#65533;&#65533;&#65533;I&#65533;&#708;3`&#1584;&#65533;&#65533;K&#863;@v&#65533;&#65533;&#65533;K	6$&#65533;&#65533;v @&#1063;o&#65533;t&#65533; &#65533;	l `&#65533;&#65533;&#1519;^&#65533;>&#65533;:uF0&#65533;&#65533;]+v,&#1604;Ce&#65533;&#674;&#65533;&#65533;]&#65533;~m&#65533;m&#65533;g&#65533;h&#1698;&#65533; lX&#65533;&#65533;&#65533;o&#65533;&#65533;-  8p&#65533;2&#65533;	k.8&#65533; oxc&#65533;&#804;SsD&#65533;Z&#65533;h&#65533;Zo~]q	&#1612;Y&#65533;&#65533;&#891;&#65533;o&#65533;y&#65533;p&#65533;-6&#65533;&#65533;&#65533;	&#65533; &#65533;&#65533;&#65533;&#65533;-:3o&#65533;&#65533;&#65533;q&#65533;&#1247;&#65533;&#65533;{&#65533;&#65533;>;&#65533;u&#65533;&#65533;&#65533;w &#65533;&#65533;&#65533;&#65533;&#65533;Dy&#65533;&#65533;&#1551;l&#65533;&#65533;c&#65533;&#65533;w&#65533;i&#65533;&#65533;&#65533;-&#65533;7~&#65533;&#65533;R)&#65533;&#65533;&#65533;&#1088;&#65533;@&#65533;Ptz&#65533;LX }V&#65533;&#65533;A&#65533;u&#65533;6&#65533;)&#65533;&#65533;@&#423;&#65533;C&#65533;g&#1990;&#65533;&#65533;M&#65533;0&#65533;|&#65533;uB`&#65533;xR&#65533;&#65533;!C&#65533;1&#65533;&#65533;&#65533;b`&#65533;&#65533;&#65533;&#65533;%&#606;&#65533;&#65533;&#65533;&#65533;Cb&#65533;TA&#65533;=&#65533;&#65533;&#65533;L&#65533;O&#65533;&#65533;!&#65533;!&#65533;;b&#65533;&#65533;@BI&#65533;
&#65533;&#65533;&#65533;cV4&#65533;}*&#65533;w#&#65533;&#65533;&#65533;P~&#65533;&&#65533;&#65533;&#65533;&#65533;!6,&#1026;yT9  &#65533;$&#65533;&#65533;&#65533;Xc&#65533;^&#65533;wP&#65533;e&#65533;&#65533;&#65533;&#65533;&#65533;&#65533;L&#65533;&#65533;_&#65533;yB&#65533;&#65533;`&#65533;&#1572;&#65533;+&#65533;)f&#65533;&#65533;&#65533;e&#65533;I&#65533;H&#65533;&#65533;Or)d&#65533;&#65533;T*&#65533;&#65533;O&#65533;&#65533;&#65533;b&#65533;FJ2X&#24886;&#65533;)&#65533;+&#65533;&#65533;&#65533;&#65533;)&#65533;C&#65533;9&#65533;&#65533;8a&#65533;&#65533;"&#65533;&&#65533;"&#65533;&#65533;&#65533;&#65533;&#65533;&#65533;&#21604;&#65533;&#65533;}&#2006;&#65533;&#65533;(&#65533;&#65533;&#65533;&#65533;&#65533;'&#65533;L&#65533;x&#65533;&#65533;0&#65533;(&#65533;8&#683;&#65533;&#65533;&#65533;l)&#65533;&#65533;&#65533;G&#65533;&#65533;H&#65533;&#65533;&#65533;*n&#65533;&#65533;>&#65533;&#65533;&#65533;i&#65533;&#65533;"&#65533;&#65533;&#65533;&#65533;5(&#65533;&#65533;2	S&#65533;&#65533;|*NH
&#65533;&#65533;
&#65533;&#65533;&#65533;+&#298;FL-6&#65533;&#65533;6&#65533;&#65533;&#65533;&#65533;&#65533;&#65533;3&#65533;)26:&#65533;&#65533;&#65533;A?TrI&#65533;l&#65533;&#65533;@G&#65533;&#65533;&#65533;&#65533;93&#65533;2s&#65533;s&#65533;;C&#65533;oM&#65533;H&#65533;zj&#65533;vA&#65533;&#65533;k_&#65533;{L&#65533;&#65533;&#65533;&#65533;%&#65533;6&#65533; &#65533;&#65533;Ci&#65533;&#1833;&#65533;f&#1846;&#65533;&#65533;&#65533;&#65533;&#65533;&#65533;&#65533;3&#65533;&#65533;6&#65533;Q&#65533;QQ0&#65533;&#65533;&#65533;(&#65533;&#65533;&#758;&#65533;&#65533;r&#65533;n&#846;3&#65533;&#65533;&#65533;A&#65533;&#65533;&#65533; &#65533;v]&#65533;&#65533;q&#65533;&#52011;E&#65533;&#65533;{&#65533;&#65533;&#65533;&#65533;B&#65533;t[&#65533;&#65533;&#65533;&#65533;r~{&#65533;&#65533;&#65533;]&#65533;&#956;&#65533;9D&#65533;&#65533;d&#65533;Aq&#65533;Y&#40932;&#65533;\o&#65533;&#65533;/,&#65533;&#65533;]K\&#65533;'&#1690;&#65533;W:&#65533;&#879;&#65533;:5&#65533;5&#65533;s[&#65533;J&#65533;&#65533;&#65533;"d&#65533;>&#65533;z&#65533;&#65533;&#65533;+&#65533;&#65533;n&#65533;4&#65533;$&#65533;L&#65533;&#65533; &#65533;	&#65533;(M&#65533;&#65533;Y&#65533;&#65533;&#65533;%&#65533;&#65533;&#65533;c\C&#1561;&#65533;5&#65533;f&#65533;
73@Z&#65533;^&#65533;#V&#65533;GL&#65533;&#65533;&#65533;&#65533;&#65533;<&#65533;&#65533;hj&#65533;&#65533;Afp&#65533;&#65533;0&#65533;>&#65533;C&#65533;6&#65533;*G&#65533;z&#65533; c\&#894;&&#65533;&#65533;&#65533;;&#65533;&#65533;&#65533;&#65533;&#1315;q&#65533;?&#65533;&#65533;&#65533;r&#65533;A~=&#65533;@&#65533;YETg?&#65533;&#65533;&#65533;K`&#65533;O&#65533;&#65533;&#65533;&#65533;1&#65533;k $&#65533;&#65533;:&#65533;
&#65533;M$&#65533;(	&#65533;&#65533;"G9Qk&#65533;;&#65533; &#65533;&#65533;4
&#65533;_=&#65533;*2&#1335;&#65533;x&#65533;o&#65533;P&#65533;&#65533;&#65533;w&#65533;&#65533;a0^WL&#65533;&#65533;&/&#65533;&#65533;	b&#65533;S&#65533;&U&#65533;&#533;&#65533;<&#65533;C&#65533;<Q&#65533;&#65533;5&#65533;&#65533;=&#65533;&#65533;&#65533;&#65533;A&#1893;j&#65533;x&#65533;&#65533;E&#65533; @2&#65533;!&#520; Y&#65533; }&#65533;x#cV&#65533;6I&#65533;&#65533;&#781;&#65533;&#65533;&#65533;,z&#65533;h&#65533; &#65533;L&#65533;&#65533;&#65533;&#65533;&#65533;Ul&#65533;}\&#65533;&#65533;&#65533;t&&#65533;}m &#65533;&#65533;H"	Bi&#65533;&#65533;&#65533;CPz&#65533;%*&#65533;&#1133;&#65533;&#65533;&#65533;4$D%Vh&#65533;&#65533;&#65533;&#65533;&#65533;y@&#65533;&#65533;&#65533;&#65533;&#65533;&#65533;&#65533;&#338;dE&#65533;&#65533;icZ&#65533;&#65533;&#65533;&#65533;&#65533;(h2;&#65533;jTD&#65533;&#65533;&#65533;&#65533;]&#65533;&#65533;V&#65533;&#65533;&#65533;&#65533;\&#65533;&#65533;9&#65533;&#65533;1iy&#65533;&#65533;&#65533;&#65533;&#65533;Kzf&#65533;&#65533;&#65533;F8&#65533;L&#65533;&#65533; t&#65533;'&#623;J&#65533;&#65533;&#65533;&#65533;LO+&#997;+&#65533;&#65533;&#65533;|&#65533;i&#65533;XB&#65533;&#65533;`&#65533;&#65533;&#65533;&#1166;X&#65533;$k&#65533;-r&#65533;&#65533;&#1614;Bv"#d&#65533;&#65533;P&#65533;X8N&#65533;&#65533;/Lm&#219;&#65533; &#65533;C&#65533;q&#65533;Z&#65533;BX&#65533;<&?&#65533;jY&#65533;H&#65533;&#65533;R&#65533;D&#65533;&#65533;&#299;&#65533;w&#65533;>&#867;&#65533;&#65533;v&#65533;Q&#65533;bc&#65533;*&#65533;FYr&#65533;)A)qH&#65533;b%L&#65533;&#1649;g b&#65533;&#65533;E@(&#65533;t#2&#1032;JS&#65533;S&#65533;&#65533;L&l&#65533;&#65533;&#65533;j&#65533;&#65533;&#65533;B&#65533;|l&#65533;"&#65533;j~>db&#65533;#D(
&#65533;&#65533;(}O&#65533;iF&#65533;
Z&#65533;%S,&#65533;M&#65533;f&#1401;&#65533;&#65533;&#65533;Y1&#65533;&#65533;&#65533;ZF&#65533;&#65533;+h&&#65533;a&#65533;f2&#65533;
&#65533;67-&#65533;^&#65533;&#65533;&#65533;TA 7&#65533;&#65533;d&#65533;&#65533;&#65533;
&#65533;&#65533;&#879;~&#65533;&#65533;_&#65533;b&#65533;&#65533; &#65533;~&#65533;  &#65533;'3)A&#410;&#65533;A&#65533;wVfL'G&#65533;&#1736;&#65533;6 	T&#65533;zG&#65533;&#65533;&#65533;&#65533;&#65533;)&#65533;&#65533;t&#65533;!&#65533;&#65533;8&#65533;&#65533;Ht&#65533;&#1221;&#65533;
&#65533;'&#65533;&#65533;&#65533;<&#65533;&#65533;h&#65533;H&#65533;&#65533;&#65533;&#65533;&#65533;&#65533;@N_v<&#65533; &#65533;&#527;M&#65533;&#51930;&#65533;
&#65533;&#65533;m&#65533;&#65533;jN;&#65533;*&#65533;X &#65533;`&#65533;52b&#65533;&#65533;&#65533;V&#65533;/&#65533;Ib&#65533;#&#65533;Y&#65533;&#65533;&#65533;&#65533;&#65533;!*&#65533;&#65533;&#65533;9&#65533;&#65533;&#65533;&#65533;i&#65533;!G&#65533; !&#65533;'&#65533;&#65533;&#65533;&#65533;D&#65533;"3D&#65533;g&#65533;&#65533;&#65533;pN&#65533;i&#65533;&#65533;D&#1592;$&#65533;&#65533;4~%b&#65533;*&#65533;|464}&#65533;&#65533; &#65533;.4A&#65533;&#65533;&#65533;d:&#1298;m&#65533;&#65533;&#65533;&#38076;Y&#65533;&#65533;&#65533;&W@&#65533;[2&#65533;!&#65533;8H&#65533;s=&#65533;q&#65533;w&#65533;"&#65533;&#65533;~5b&#65533;X&#65533;&#65533;&#65533;Nve&#65533;l&#65533;<AX&#65533;&#65533;O&#65533;&#65533;&#65533;b[&#65533;&#1588;&#950;&#65533;'&#65533;&#65533;G4Z&#65533;&#65533;&#65533;&#288;-&#65533;&#65533;&#65533;eyB&#65533;&#65533;j&#65533;&#65533;
&#65533;&#65533;)&#65533;mC&#705;&#65533;&#65533;K&#65533;so&#65533;A&#65533;8AbPl&#65533;&#65533;!&#65533;v&#65533;@&#65533;&#65533;nq&#65533;&#65533;&#134;s^&#65533;`&#65533;r?&#65533;&#65533;&#386;j &#65533;&#65533;&#65533;G<$&#65533;&#366;&#65533;&#65533;&#1549;&#65533;&#65533;/&#65533;&#65533;a&#65533;&#65533;0V&#65533;&#65533; &#65533;&&#65533;&#893;&#65533;,&#65533;&#65533;&#65533;z&#65533;S&#65533;%@&#65533;&#65533;!&#65533;fuEf>h&#65533;l&#65533; "&#65533;&#65533;A&#65533;&#65533;s/$&#65533;&#65533;A&#65533;&#65533;&#65533;&#65533;&#65533;&#1769;&#65533;q&#691;I&#65533;oc&#65533;` &#65533;V^&#65533;L{;&#1253;&#65533;H&#65533;&#65533;q&#65533;8&#65533;&#65533;z&#65533;~Sc&#65533;
&#65533;&#1155;&#65533;&#65533;u!{\ &w&#571;)s&#65533;&#65533;&#40374;AX>vF&#65533;D&#65533;\&#65533;&#65533;b&#65533;;&#65533;,&#65533;&#65533;&#1395;
|]&#65533;O&#65533;5A&#65533;&#65533;L&#65533;&#65533;!r&#65533;&#65533;&#2033;A&#65533;X&#65533;	&#65533;&#65533;
&#65533;&#65533;&#65533;&#65533;W&#65533;&#65533;w&#65533;n&#65533;0z&#65533;&#65533;!&#65533;uuc&#65533; &#65533;&#65533;
X@&#65533;&#65533;t&#65533;&#65533;9@ &#142;w@&#65533;'a&#65533;&#65533;&#65533;{&#65533;&#65533;0&#65533;'&#65533;S&#65533;&#65533;&#65533;&#65533;&#65533;&#65533;&#65533;=6&#446;&#65533;&#65533;+N\x&#65533;Pm&#65533;&#65533;&#430;}&#65533;&#65533;&#65533;{&#65533;7&#65533;&#65533;X&#65533;Gz7^5&#65533;s&#65533;v&#1622;&#65533;o&#65533;n&#65533;{`}&#65533;&#65533;xWv+&#65533;w&#65533;&#65533;}&#65533;WHp&#65533;n&#65533;p&#65533;Gk\'&#65533;&#65533;t&#65533;&#65533;]`}(o&#65533;Gk&#65533;Wr&#422;nl&#65533;&#65533;&#65533;&#65533;&#65533;&#65533;&#65533;&#65533;uT7&#65533;&#65533;&#65533;~&#65533;'x|ql&#65533;&#65533;|B&#65533;n&#65533;vk&#65533;&#65533;o&#65533;v^O&#65533;{&#65533;P}&#65533;pm(&#65533;&#65533;&#65533;p&#65533;&#65533;zx&#65533;&#65533;&#65533;v&#65533;o*xp&#65533;J&#65533;51>&#65533;&#65533;~(2&#65533;&#65533;&#65533;f&#65533;&#65533;6&#65533; &#65533;uS(r&#1552;Z&#65533;;Hp&#65533;&#65533;8C3&#65533;RR~&#65533;&#65533;m&#65533;7r%Wx?&#65533;v&#65533;nv&#33019;&#65533;z&#65533;lW&#65533;m1pSeX&#65533;m&#65533;&#65533;S&#65533;&#65533;7&#65533;&#32970;'&#65533;_&#65533;&#65533;&#65533;&#65533;&#65533;%&#65533;n&#65533;|&#65533;X&#65533;z&#65533;v &#65533;&#65533;l&#65533;&#387;&#65533;&#65533;&#65533;X&#65533;&#65533;&#65533;&#65533;&#65533;?&#65533;&#65533;U&#65533;&#65533;&#65533;&#65533;&#65533;&#65533;&#65533;r7Em&#65533;rh&#65533;vhm&#65533;(&#65533;&#65533;P5<&#518;&#65533;h"&#65533;&#65533;o"~X"&#65533;&#65533;Vl&#65533;X&#65533;&#65533;&#65533;&#65533;Gc0g5&#65533;p&#65533;!&#65533;&#65533;V&#65533;&#65533;(&#65533;&#65533;f&#65533;=&#65533;vx&#65533;&#65533;m&#65533;&#65533;&#65533;Xi&#65533;&#65533;qo&#65533;Fk&#65533;[&#65533;` +&#65533;v+&#65533;&#65533;&#65533;&#65533;m71c&#65533;&#1105;&#65533;!&#65533;&#65533;&#65533;&#65533;V &#65533;&#1560;&#65533;&#65533;zXs&#65533;~aE6&#65533;&#65533;6'~R&#454;&#65533;6&#65533;&#1398;n&#65533;&#65533;|&#65533;Fr&#65533;pUm&#65533;&#65533;&#1554;&#65533;&#65533;|&#65533;o^~&#65533;j&#65533;p&#65533;&#65533;E[&#65533;lh&#65533;nW&#65533;d&#65533;&#65533;&#65533;&#65533;&#65533;&#65533;BX49]Wy&#65533;VjH&#65533;&#65533;&#65533;&#65533;&#65533;m&#65533;K&#65533;u'%&#65533;u9&#65533;&#65533;{&#65533;&#65533;^$)&#65533;X&#65533;&#65533;!&#65533;hu&#65533;&#1559;W8&#65533;&#65533;&#65533;!&#65533;EYmMq&#65533;&#65533;&#65533;Y&#65533;&#65533;&#65533;8^&#65533;Wr&#65533;p&#65533;Vyv&#65533;&#65533;&#65533;&#65533;fl&#65533;H&#65533;D&#65533;&#65533;%qA&#65533;&#323;&#65533;&#65533;z&#65533;'yH&#65533;&#65533;&#65533;&#65533;V&#65533;pN&#65533;y&#65533;9j&#65533;0&#65533;&#65533;&#65533;y&#65533;&#65533;x&#65533;&#65533;&#1499;&#65533;&#65533;&#65533;{X&#65533;&#65533;Au&#65533;1&#65533;&#1976;	x!&#65533;&#65533;>&#65533;{l&#65533;n&#65533;V&#65533;z&#65533;*&#65533;}/&&#65533;@&#65533;pFy&#65533;&#65533;#&#65533;&#65533;)&#65533;t2&#65533;&#65533;&#65533;&#65533;
@&#65533;6gY&#65533;&#65533;*r)H&#65533;&#65533;f&#65533;&#65533;Yxz&#65533;&#65533;&#65533;&#65533;&#65533;&#65533;]v&#65533;jh&#65533;&#65533;ZV&#65533;&#65533;&#1437;&#65533;hm&#65533;h&#65533;&#65533;&#1088;&#65533;&#65533;&#65533;&#65533;&#65533;C&#65533;&#65533;&#65533;	&#65533;&#65533;	z&#65533;5&#65533;&#65533;&#65533;!&#65533;Yy&#65533;9~&#65533;Y&#65533;"&#65533;b(s&#65533;s&#65533;fmO&#65533;|&#65533;IZ&#65533;7W'&#65533;&#65533;'l&#538;&#65533;Y&#65533;&#65533;&#1507;F	&#65533;&#65533;&#65533;oTH&#65533;V&#65533;X&#65533;&#65533;&#65533;&#65533;&#65533;&#31100;&#65533;H1&#65533;{&#65533;Xa&#65533;0&#65533;byP&#65533;x&#65533;&#65533;&#65533;&#65533; c&#588;&#689;o&#65533;&#65533;t!g&#65533;&#65533;Yy&XGd,&#1048;\x&#65533;tz&#65533;&#65533;1&#65533;&#65533;&#65533;@j&#65533;&#65533;	&#65533;&#65533;)&#65533;&#65533;&#65533;&#65533;(~S&#65533;&#6665;C&#65533;&#65533; w&#65533;&#65533;iH&#65533;8~J&#65533;l &#65533;-9&#65533;&#65533;&#65533;4!&#65533;%q&#65533;&#65533;1ogY&#65533;&#65533; &#65533;&#65533;
9&#65533;&#264;%&#65533;D&#65533;&bq&#65533;m&#1144;H?Zk&#65533;&#65533;&#65533;I&#65533;&#21077;"&#65533;g*&#1001;)&#65533;&#948;t&#65533;&#65533;W&#65533;&#34269;&#1670;T&#65533;&#65533;&#65533;"	Araw&#65533;Op * &#65533;9&#65533;&#65533;8&#65533;`&#65533;E:&#65533;5*&#65533;Ok&#65533;p&#65533;&#65533;&#65533;V&#65533;&#65533;&#65533; &#65533;|!&#65533;Ah&#65533;+`&#65533;&#65533;&#65533;\&#65533;%;;&#653;&#65533;&#65533;%$&#65533;j&#65533;!&#65533;&#65533;&#65533;F&#65533;&#1130;P&#65533;&#65533;q46&#65533;*j*Kk&#65533;a&#65533;k&#65533;&#65533;CBd+&#65533;&#65533;Q&#65533;&#65533;!&#65533; !&#65533; &#65533; ,&#65533; &#65533; j &#65533;  &#65533; &#65533;	H&#65533;&#65533;@/*Th&#65533;&#65533;&#199;#J&#65533;8q&#65533;&#325;3j&#65533;&#561;&#65533;&#331;]vIr&#65533;&#467;'e&#65533; `&#65533;&#65533;&#727;Q&#65533;D8&#65533;-a&#65533;&#65533;&#65533;1&#65533;&#65533;6&#65533;&#65533;Zr&#65533;&#65533;,tYa&#65533;ASP&#65533;F%J&#65533;&#65533;&#1093;]&#65533;=` (&#65533;P&#65533;&#65533;&#65533;z5a&#65533;  ;u&#65533;&#1730;Wg&#65533;`&#65533;&#65533;&#65533;&#65533;+0P{&#65533;&#759;&#65533;&#65533;A0A&#65533;&#65533;(&#65533;@&#65533;&#65533;&#464;#K&#65533;,9&#65533;&#428;4X1&#65533;&#65533;&#672;CC&#65533;s@&#65533;&L &#890;&#65533;&#65533;$T&#65533;&#65533;}Zc&#65533;Qsf&#65533;>&#65533;&#65533;w&#65533;'\N&#65533;&#65533;&#65533;&#65533;gea&#65533;9q&#65533;&#65533;?&#65533;&#65533;z&#65533;&#65533;os&#65533;&#65533;&#65533;&#65533;&#65533;s&#65533;&#65533;&#65533;&#65533;&#65533;&#65533;{s&#65533;&#65533;"&#65533;6
[&#65533;&#65533;s&#65533;&#65533;*&#65533;S&#65533;Q&#65533;&#65533;&#65533;3*&#1576;&#65533;&#65533;&#65533;&#65533;&#65533;1y8A&#65533;~.&#65533;&#414;&#65533;<&#65533;7&#65533;{&#65533;Aa&#65533;1&#65533;P&#65533;&#65533;.&#65533;A&#65533;&#65533; 6&#65533;&#65533;w!&#65533;&#65533;&#65533;&#65533;&#65533;}%&#65533;2"&#65533;&#65533;&#65533;~
b&#65533;_&#65533;&#65533;&#65533;8Q'&#65533;&#65533;H&#65533;7&#65533;@O8q&#65533;@&#65533;'&#65533;C&#65533;"&#65533;9b&#65533;&#65533;&#65533;&#65533;&#65533;w1t&#65533;&#65533;-I
&#65533;*&#65533;&#544;&#65533;HCW&#65533;X&#65533;'&#65533;w&#786;L*i&#65533;o24A&#65533;Bp&#65533;]&#1106;&#65533;t&#65533;&#65533;&#65533;&#1552;&#65533;&#65533;&#65533;&#65533; &#65533;d&#65533;&#65533;&#65533;&#65533;,QP	
&#65533;&#65533;mbC&#65533;K&#65533;2&#65533;&#65533;k^&#65533;do&#65533;&#65533;f&#65533;v&#65533;&#65533;@*&#65533;x&#65533;@6&#65533;&#65533;&#65533;"d&#65533;Kvj&#65533;&#65533; &#65533;&#65533;jC{D&#65533;$&#65533;&#65533;	&#65533;j&#65533;&#65533;&#65533;&#65533;$)&#65533;&#65533;&#65533;
I?>&#65533;&#65533;&#65533;Zj&#65533;}&#65533;&#65533;i'&#65533;$9&#65533;&#65533;&#65533;&#65533;*&#65533;
&#65533;u&#65533;&#65533;&#65533;&#65533;
tL&#65533;6v&#65533;&#65533;&#65533;&#65533;
&#65533;-E&#65533;$b&#65533;&#65533;&#65533;&#65533;n&#65533;&#1802;&#65533;&#65533;&#65533;e&#65533;&#65533;5 ,&#65533;&#65533;Q s&#65533;z!&#65533;U&#65533;&#65533;&#65533;&#65533;t*&#65533;&#65533;v&#65533;m&#65533;&#65533;&K&#65533;!&#65533;D&#65533;&#65533;5#&#65533;+&#65533;[f&#65533;%&#65533;&#65533;&#65533;&#65533;&#65533;&#675;&#65533;&#65533;&#65533;UB&#65533;?&#65533;b&#65533;](&#65533;&#65533;qKq&#65533;&#65533;&#65533;e&#65533;]
&#65533;@&#65533;bC&#65533;&#65533;L&#65533;t&#65533;&#65533;&#65533;L&#65533;&#65533;2	&#65533;&#65533;~&#65533;b&#65533;D*&#65533;&#65533;&#65533;"&#65533;&#65533;@E&#1882;&#65533;&#65533;&#65533;c&#65533;&#65533;L&#65533;&#65533;&#65533;&#65533;&#65533;&#65533;\&#873;&#65533;&#65533;z&#65533;&#65533;&#65533;&#65533;&#65533;&#65533;|u&#65533;&#65533;&#65533;&#65533;&#65533;x&#65533;&#65533;&#65533;1&#65533;"x&#65533;A&#65533;&#65533;&#65533;-U+&#65533;P&#65533;&#65533;u&#65533;&#1829;0$&#1964;&#65533;&#65533;&#65533;&#65533;&#65533;&#65533;Z&#65533;nr&#65533;`3X&&#65533;&#2921;&#65533;i&#65533;&#65533;8&#65533;&#65533;&#65533;&#65533;&#65533;j&#65533;u&#65533;&#65533;&#33160;A&#1314;&#65533;#&#65533;^fi5&#65533;&&#65533;l&#65533;&#1034;s:&#65533;&#65533;&#65533;&#1453;&#65533;X&#65533;L&#65533;kI&#65533;&#65533;&#65533;.&#65533;@&#65533;&#65533;&#65533;g&#65533;&#65533;&#65533;yb&#65533;&#65533;&#65533;&#65533;&#65533;&#462;.x&#1920;_|&#65533;&#1575;>N&#65533;&#65533;&#65533;&#65533;&#65533;&#65533;p&#65533;c&#65533;>&#65533;t7&#65533;&#65533;&#65533;OaC#^&#65533;b&#65533;&#65533;D8&#65533;&#65533;&#65533;&#65533;8@&#65533;&#65533;mk&#65533;r_{&&#65533;&#65533;m)P^R&#65533;V>&#65533;&#65533;@Ro&#65533;&#65533;VH.&#65533;&#65533;/y&#65533;&#65533;&#65533;&#65533;t*&#65533;M$c&#65533;^&#65533;&#65533;&#65533;!&#65533;D&#65533;U&#47020;&#1829;&#65533;M&#65533;mh&#928;&#65533;
2&#65533;&:%(&#566;$f&#65533;Oy&#65533;D&#65533;&#65533;&#65533;&#65533;.B&#65533;&#65533;7-&#65533;|&#65533;&#65533;&#65533;&#65533;yqK&#65533;&#65533;6&#65533;&#65533;oH&#65533;&#65533;T&#65533;&#65533;&#65533; &#547;5&#65533;&#65533;&#65533;M&#65533;gc&#1645;&#65533;&#65533;6&#65533;c&#65533;J&#65533;&#65533;8&#65533;FO&#65533; A&#65533;&#65533;;ZU&#65533;&#65533;&#65533;x&#65533;~&#65533;o}&#65533;h/&#65533;uMZ&#65533;SEF(Y&#65533;f9&#65533;q&#65533;(&#65533;%,&#65533;akk&#65533;&#1406;&#65533;&#65533;=u&#65533;&#65533;_lT&#65533;gI&#65533;&#65533;&#65533;> &#1984;h&#65533;4&#65533;&#65533;\&#65533;R&#65533;&#65533;*&#65533;&#65533;X0&#65533;X &#65533;&#65533;8&#65533;2[;&#65533;&#65533;&#65533;&#65533;&#65533; &#65533;&#281; k&#65533;&#65533;[&#65533;&#65533;|(:&#65533;-v&#65533;NuO&#65533;&#65533;&#65533;P,&#65533;	)&#603;B&#65533;P&#65533;*Q&#65533;.~&#65533;&#65533;&&#416;&#1484;E&#65533;&#65533;&#65533;&#65533;9	&#65533;&#65533;m&&#65533;&#65533;&#65533;F&#572;&#65533;&#65533;pM&#65533;&#65533;&#65533;@H&#65533;4l&#65533;n'aL&#33552;&#65533;/gRLk&#65533;+#&#65533;&#65533;8@5b&#65533;&#65533;&#65533;&#65533;DRj'&#65533;&#65533;!&#65533;];e1&#65533;E&#65533;^Db&#65533;=&#65533;&#719;Bm&#65533;D!&#65533;&#65533;&#65533;+SiJQ&#65533;6&#65533;0&#65533;qO&#65533;&#65533;$gC&#65533;I&#65533;.&#65533;&#65533;$&#65533;@&#65533;@&#65533;)/&#65533;&#65533;	qY&#1917;&#65533;J&#65533;&#65533;&#65533;[&#65533;R &#65533;&#65533;E3.&#65533;7
&#65533;UA&#65533;&#65533;K&#65533;t&#65533;3b&#65533;&#65533;@&#65533;,&#65533;!&#65533;Q&#65533;l&#65533;&#65533;&#65533;&#686;s&#65533;Z&#65533;G&#65533;"&#65533;z&#65533; P&#65533;&#65533;
 &#65533; &#65533;&#65533;&#65533;t&#134;V&#65533;&#65533;&#1466;&#65533;&#65533;&#65533;&#65533;&#65533; le&#65533;&#1722;&#65533;
&#65533;&#65533;$+&#65533;rL&#65533;&#65533;&#65533;&#65533;p&#65533; &#65533;&#65533;0&#65533;p`A&#65533;&#65533;&#65533;&#65533;:&#65533;]&#65533;&#65533;[N*&#65533;B7&#65533;&#65533;D#B&#1879;Dp &#65533;&#65533;x[9&#65533;&#65533;&#65533;;&#65533;xY&#65533;&#65533;0&#65533;&#65533;7l&#65533;&#65533;@&#65533;&#65533;&#65533;&#65533;&#65533;a&#65533;@&#65533;&#65533;&#65533;&#65533;&#663;(&#65533;&#65533;/{&#65533;&#65533;&#65533;R&#65533;&#65533;&#65533;&#65533;&#65533;&#65533;&#65533;  R&#65533;&#65533;[Z&#65533;&#65533;	&#65533;)0v`&#65533;&#65533;&#65533;&#65533;H&#65533;#&#65533;&#65533;+&#65533; "&#65533;&#65533;0&#65533;{c9&#65533;J8&#65533;&#65533;mb{_L&#65533;&#65533;&#65533;&#65533;&#65533;&#65533;!_&#65533;H&#65533;!D&#65533;V&#65533;;r&#1799;&#65533;X&#172;&#65533;&#65533;x&#65533;&#65533;&#65533;6&#65533;&#590;&#65533;&#65533;@|&#65533;&#65533;&#65533;&#65533;3i"N&#65533;&#65533;8&#65533;&#65533;&#1137;&#65533;#2&#65533;'d<&#65533;,&#65533;&#65533;{A&#65533;6&#65533;&#65533;&#65533;&#65533;0x&#380;&#65533;&#65533;3N2x&#65533;&#65533;&#65533;&#65533;($&#65533;lN&#272;&#65533;&#65533;d&#65533;&#65533;&#65533;&#65533;&#65533;~&#137;"&#65533;&#65533;w&#65533;&#65533;5&#65533;&#65533;	&#65533;%&#65533; 
&#65533;&#65533;	&#65533;,\&#65533;J+&#65533;;&#65533;nH&&#65533;&#65533;&#65533;-&#65533;.t0]&#65533;&#65533;&#65533;Y&#65533;&#1139;&#65533;	R&#65533;&#65533;&#65533;2"Z&#65533;&#65533;S&#65533;&#65533;1x&#65533;&#65533;]E&#65533;`c#&#965;&#65533; =`&#65533;&#65533;&#65533;\&#65533;&#65533;<bL&#65533;&#65533;
y6&#65533;5&#65533;&#65533;d&#65533;&#65533;&#65533;&#65533;&#65533;&#65533;Gkw&#1367;&#60690;&#65533;&#65533;{,&#65533;&#65533;xo &#65533;&#65533;^&#65533;h1u&#65533;&#785;&#65533;Z!&#65533;&#65533;&#65533;@d&#65533;(,:&#65533;&#65533;&#65533;&#65533;&#65533;0K&#65533;&#65533;&#65533;&#65533;@&#65533;&#65533;&#65533;\&#65533;)A&#65533;&#65533;  +\Z&#65533;&#65533;D&#65533;&#301;&#65533;&#65533;&#65533;&#65533;8&#65533;C&#65533;Z&#65533;
&#65533;^&#527;\r&#65533;&#65533;;&#65533;&#65533;8)&#65533;&#65533;&#65533;h&#65533;&#65533;&#65533;1st&#65533;Vk&#65533;D&#65533;#&#65533;) &#65533; @&#65533; GOP&#65533;&#65533;m<&#65533;&#65533;&#65533;&#65533;!&#65533;0&#65533;`&#65533;s&#65533;&#65533;&#65533;K&#65533;&#65533;.D;+TM] T&#65533;u&#65533;&#448;&#65533;&#65533;q&#65533;&#65533;h &#65533;?&#65533;&#65533;&#1113;z&#65533;&#65533;&#65533;+&#65533;&#65533;
&#515;u$&#65533;&#65533;_;&#65533;)4z*o&#65533;}&#65533;F&#65533;"&#65533;m&#65533;?;{&#65533;J&#65533;&#65533;jf`?&#65533;&#65533;U&#65533;&#65533;&#65533;&#65533;A&#65533;&#65533;&#65533;{&#65533;&#65533;&#65533;$qs&#65533;&#65533;f&#65533;&#65533;&#65533;,&#65533;&#65533;&#65533;&#65533;4&#65533;bpcZ&#65533;z&#65533;&#65533;@&#65533;&#65533;lg&#65533;&#65533;7&#65533;&#65533;&#65533;n&#65533;&#65533;&#65533;&#268;W2&#65533;&#65533;&r&#65533;7[&#65533;&#1503;8&#65533;O&#65533;,zL&#65533;~&#65533;&#1534;v \E&#65533;&#59583;&#65533;J&#65533;&#65533;&#65533;{&#65533;Ig&#65533;&#65533;&#1535;y5gr0&#65533;&#65533;&#1521;s&#65533;D&#1880;Fei&#65533;lf&#65533;p&#65533;|zPwz&#65533;66{&#65533;n&#65533;&#65533;*KD~&#1031;pKgsb&#65533;{l&#65533;Wk*&#65533;|&#65533;&#65533;h'&#65533;n&#65533;Vw7Z&#65533;j&#65533;'n&#65533;B~q~&#65533;&#65533;g_7w&#65533;t&#65533;&#65533;r&#65533;&#65533;l&#65533;Ga&#65533;m*&#65533;>Hi&#65533;&#65533;q&#1537;m&#65533;7{&#65533;l'&#65533;w$ zFw&#65533;&#65533;w&#65533;D&#65533;&#65533;X&#65533;bX[&#786;l&#65533;&#65533;&#65533;&#65533;Xi  &#65533;A&#65533;^8}afA7dGXh&#65533;&#65533;ub!q&#65533;x&(&#65533;vw&#65533;'&#65533;&#65533;h&#65533;gt&#65533;&#65533;m&#65533;&#65533;&#65533;&#65533;$hi&#65533;&#65533;l~&#65533;&#65533;vQBH&#65533;1{w&#65533;|g6u]&#65533;s&#65533;!}&#65533;$(&#65533;&#65533;wl:&#65533;jVx&#65533;&#65533;&#65533;&z.g&#65533;6&#65533;&#65533;O@w7&#1481;&#65533;&k&#65533;Vx&#65533;v&#65533;&#65533;&#65533;R'&#65533;&#65533;n&#65533;gmz&#28908;6&#65533;`(&#65533;&#65533;6uW&#65533;I:s'~&#65533;eQm&#65533;8:&#65533;2(}&#65533;&#65533;x&#65533;&#65533;O@&#65533;&#65533;e +&#65533;&#65533;&#65533;H&#65533;&#65533;&#65533;^&#65533;Xd&#65533; &#65533;.&#65533;~&#65533;/&#65533;&#65533;&#65533;i&#65533;qmsgl&#65533;8&#65533;&#65533;&#65533;k&#65533;&#65533;I7l! A99&#65533;&#65533;&#65533;&#65533;&#65533;&#65533;7&#65533;&#65533;&#65533;&#65533;&#65533;27&#65533;&#65533;^&#65533;wC&#65533;&#65533;7&#31180;&#65533;&#65533;Ivg&#65533;&#65533;&#65533;&#65533;&#65533;&#65533;l&#65533;wA&#65533;&#65533;&#65533; &#65533;&#65533;8&#65533;B(vxmK&#65533;&#65533;&#65533;&#1477;&#65533;v&#65533;8&#65533;&#65533;Mq&#65533;q&#65533;u&#65533;&#65533;Vh&#32195;&#65533;&#65533;&#65533;Q7&#65533;T&#1429;]Iix&#65533;&#65533;&#65533;?}f9&#65533;r&#65533;{{&#65533;'&#65533;c&#348600;x&#65533;&#65533;x&#65533;'&#65533;Q&#65533;&#65533;KH&#65533;#&#65533;|&#65533;t8&#65533;	0&#65533;r+&#65533;8q.&#65533;v&#65533;Hq&#65533;{&#65533;q&#65533;PP&#65533;&#65533;~q&#65533;&#65533;&#65533;&#65533;&#65533;y&#65533;&#65533;o)&#65533;a&#65533;o&#65533;x&#65533;4&#65533;o&#65533;&#65533;}0twm&#65533;&#30066;&#38269;}+&#65533;Wl&#65533;hk`)lU&#65533;&#65533;'(z?&#65533;j0&#65533;`&#65533;	&#65533;&#65533;!&#65533;&#65533;&#65533;&#65533;&#65533;u)k&#65533;(}&#65533;X&#65533;&#834;h&#65533;{&#65533;1&#65533;&#65533;6j2w&#65533;&#680;&#65533;&#65533;&#1543;&#65533;D&#65533;)&#65533;C&#65533;1Da&#65533;<&#1626;88wA&#65533;&#65533;(&#65533;K9&#65533;@&#65533;&#65533;&#65533;h&#65533;&#65533;i&#65533;&#65533;x&#65533;&#65533;'gN&#65533;&#65533;&#65533;&#65533;~&#65533;VPe&#65533;&#65533;o&#65533;8&#65533;&#1568;&#65533;&#65533;+9&#65533;&#65533;&#65533;&#65533;W&#65533;&#65533;&#65533;&#65533;|&#65533;A{8qn&#65533;&#65533;&#65533;o&#65533;7&#809;j&#65533;&#1552;&#65533;U&#65533;&#65533;&#65533;&#65533;&#65533;O J&#65533;&#65533;&#65533;ym&#65533;G&#65533;V&#65533;#&#65533;5Z&#65533;a&#65533;>&#65533;v&#65533;v&#65533;+`c&#65533;&#65533;&#65533;&#65533;&#65533;0&#65533;nz&#65533;&#65533;3Y&#65533;&#65533;&#65533;&#65533;h&#65533;(&#65533;&#65533;&#65533;&#65533;&#65533;{QTQ&)ei&#65533;g+&#65533;`tk)&#65533;&#65533;&#65533;%!&#65533;r:&#65533;oF&#65533;T&#65533;wh&#65533; &#65533;H&#65533;&#65533;` &#65533;hE&#65533;Vi&#65533;&#65533;&#65533;8
:{hpV&#1063;&#65533;x&#65533;W&#65533;#q&#65533;&#7250;}9*^dZ8q&#65533;&#65533;&#65533;&#65533;&#65533;*&#65533;9&#65533;&#65533;* &#65533;&#65533;uv&#65533;&#65533;&#1706;&#65533;&#65533; !&#65533; &#65533; ,&#65533; R { &#65533; &#65533;	H&#65533;&#65533;&#65533;&#65533;*\&#560;&#65533;&#199;#J&#65533;H&#65533;&#65533;&#65533;B&#65533;T&#65533;S&#65533;&#65533;0V&#65533;&#65533;8R&#65533;G&#65533;N&#65533;P&#1618;1U*g&#65533;&#65533;|&#65533;&#65533;&#729;5&#65533;&#65533;&#65533;&#65533;V3U&#65533;tR&#65533;&#65533;sPUF&#65533;Y\&#692;&#65533;&#1255;P&#65533;J&#65533;J&#65533;&#65533;(&#65533;TT &#65533;&#65533;&#65533;&#1519;`&#65533;vY&#65533;J&#65533;QG&#65533;&&#1369;&#65533;&#65533;&#1057;m&#65533;&#65533;&#857;&#1058;@&#65533;V&#65533;&#759;&#65533;&#2047;&#65533;&#65533;&#65533;&#65533;8R&#65533;&#65533;&#200;&#65533;&#65533;&#65533;&#65533;gT&#65533;W&#65533;&#65533;&#65533;t&#65533;2i^&#65533;/&#65533;&#65533;UJ&#65533;&#65533;&#65533;W&#65533;C&#65533;M&#65533;4S&#65533;&#65533;S&#65533;^&#65533;&#65533;&#732;=&#65533;Nv&#65533;g&#1718;t:+&#65533;&#1782;&#65533;&#65533;&#65533;&#65533;&#65533;J&#65533;5&#65533;+Y	&#284;&#65533;@&#927;;&#65533;.]&#65533;&#65533;V&#65533;/&#65533;&#65533;&#65533;h&#65533;&#65533;6&#65533;&#65533;&#65533;&#65533;,4R&#65533;&#65533;&#65533;&#65533;_&#1022;&#65533;&#65533;BUTco~&#65533;&#65533;&#65533;&#65533;&#65533;&#65533;&#65533;?&#65533;&#650;&#65533;T1&#65533;d<&#65533;7[Q&#65533;}&#65533;&#65533;BF&#65533;&#65533;&#65533;&#65533;&#65533;&#65533;R|&#65533;&#65533;&#65533;&#65533;~f&#65533;!~&#65533;&#65533;&#65533;&#65533;b&#65533; e&#65533;4	6$OuMCPR&#65533;&#65533;&#65533;&#65533;A&#65533;a&#65533;]&#65533;&#65533;8&#65533;&#522;&#65533;&#65533;&#65533;&#65533;X&#65533;&#65533;%T"Cv&#65533;h&#65533;F&#65533;f&#65533;r96&#65533;&#65533;&#65533;V&#65533;Kp&#65533;&#65533;M&#1572;&#65533;LO&#65533;&#65533;[l&#324;&#65533;d
&#65533;&#65533;a&#65533;&#65533;&#65533;lf&#65533;\&#65533;&#65533;&#65533;&#65533;&#65533;4&#65533;EVP:	&#65533;&#65533;&#65533;u&#65533;e&#65533;&#65533;&#65533;1&#65533;&#65533;d&#65533;&#65533;&&#65533;_&#65533;a9&#65533;GM&#1576;&#65533;6(b&#65533;VQzR&#65533;&#65533;PE&#65533;&#65533;,&#65533;&#65533;*&#65533;R&#65533; t&#65533;&#65533;&#65533;j}&#969;&#65533;)&#65533;&#10856;[&#65533;&#65533;h&#65533;&#65533;&#65533;Q&#65533;&#65533;&#65533;&#65533;:&#65533;&#65533;
4
i&#65533;&#65533;&#65533;&#65533;&#65533;WS&#65533;4&#65533;&#65533;1&#65533;
)B&#65533;4&#65533;g&#65533;&#65533;&#65533;*&#65533;3&#65533;&#65533;&#65533;&#65533;&#65533;&#562;-6&#65533;Xc&#65533;&#65533;&#65533;&#65533;&#65533;&#65533;(~e&#65533;&#65533;&#65533;&#427;&#65533;aMYy&#65533;UZ&#65533;KuE&#65533;'51&#65533;&#65533;-&#65533;&#65533;:n,A#+&#65533;6&#65533;&#65533;a&#65533;+&#65533;&#65533;&#65533;&#65533;&#1443;&#65533;&#65533;5&#65533;@&#65533;&#65533;(&&#65533;u	&#65533;&#65533;&#65533;!L&#65533;A&#65533;:&#65533;&#65533;i&#65533;&#65533;%1&#65533;0&#65533;&#65533;&#690;]Q&#65533;&#65533;&#65533;	&#65533;H-&#65533;&#65533;&#65533;&#65533;-6&#65533;zK&#65533;d&#65533;&#65533;H&#65533;vX&#65533;&#65533;&#65533;t&#65533;4s&#65533;hl\&#65533;&#65533;S&#65533;/&#65533;&#65533;P&#65533;	]&#65533;&#65533;&#65533;0<&#65533;&#65533;&#65533;&#1303;&#65533;&#65533;P&#65533;&#65533;U&#65533;O&#65533;&#65533;j &#65533;&#65533;&#65533;"Q?&#65533;J&#65533;&#65533;&#65533;;&#65533;&#65533;&#65533;&#65533;k.&#65533;&#1440;-&#65533;SN&#65533;&#65533;&#1736;'j&#65533;XPZ&#65533;&#65533;&#65533;lj&#65533;3Z&#65533;&#65533;)&#65533;r'D&#65533;@&#65533;&#65533;<&#65533;&#65533;&#65533;&#65533;&#65533;&#4695;&#65533;&#65533;&#65533;&#65533;&#65533;I"QH&#65533;x-&#65533;uQ&#65533;&#65533;\#&#65533;&#65533;&#65533;&#65533;&#65533;&#65533;&#1877;&#65533;&#65533;&#65533;&#65533;\&#65533;&#65533;&#65533;&#65533;b*EL!GFPL&#65533;T&#65533;L5&#65533;&#65533;.&#65533;&#65533;d&#65533;&#65533;&#1985;&#65533;&#65533;CT|&#65533;&#65533;&#151;&#65533;&&#65533;^&#65533;&#65533; M6&#65533;W$A=k&#65533;&#65533;&#65533;h&#65533;=&#65533;&#65533;&#65533;&#65533;&#65533;&#65533;[&#65533;&#65533;&#65533;&#65533;&#10390;&#65533;&#65533;&#65533;&#65533;Or&#65533;&#65533;&#65533;b1$&#65533;&#65533;*&#1064;&#65533;&#65533;6Y(l&#65533;&#65533;&#65533;&#65533;B>z0G&#65533;&#65533;J&#65533;&#65533;KE*di&#65533;&#65533;z&#65533;V&#65533;=&#65533;A&#65533;&#65533;&#65533;\&#65533;w&#65533;&V|%&#65533;&#65533;j]&#65533;2&&#65533;&#65533;W/&#65533;!&#65533;&#65533;&#368;k,&#65533;>5D[*6&#65533;&#65533;&#65533;&#65533;&#65533;M&#65533;&#65533;W`&#65533;&#65533;=&#65533;HN&#65533;R&#65533;&#65533;LF4sm&#65533;&#65533;H&#1564;E&#65533;&#65533;&#65533;&#65533;&#65533;&#226;&#65533;H3&#65533;ly1Q&#65533;&#65533;&#65533;&#65533;
&#65533;&#65533;&#904;&#65533;3&#65533;&#65533;&#65533;&#65533;<&#65533;\&#65533;&#65533;A&#65533;&#65533;F&#65533;&#65533;B|s&#65533;$&#65533;x&#65533; R&#65533;&#65533;&#65533;&#65533;&#65533;(&#531;e&#65533;[&#65533;Jc&#65533;&#65533;&#65533;F&#65533;&#65533;^&#65533;&#65533;$W&#65533;!JR.2&#65533;Y&#65533;H&#65533;}+{&#65533;&#65533;&#65533;(&#65533;&#1145;sm&#65533; &#65533;0e&#65533;F&#65533;&#65533;&#65533;&#65533;&#65533;&#65533;&#65533;P&#65533;&#65533;B&#65533;&#65533;NN&#65533;&#65533;
9Hsr&#65533;
[#AJ!L`&#65533;&#1176;&#65533;g&#65533;&#65533;3U&#65533;mW&#65533;&#65533;^ ).hfDd&#65533;h&#65533;n&#65533;&#65533;&#65533;\&#65533;9&#65533;8&#65533;&#65533;r&#65533;.	&#65533;&#65533;&#65533;f)=wr&#65533;&#65533;&#65533;&#65533;&#65533;&#65533;&#65533;6&#65533;&#65533;'&#65533;&#65533;T*h&#65533;O~Z&#65533;>&#65533;&#65533;
&#65533;&#65533;&#65533;]&#65533;&#65533;#W&#1207;&#65533;&#65533;&#65533;fD&#65533;F&#65533;T&#65533;&#65533;0&#65533;h&#65533;&#65533;LLh&#1419;&#65533;)&#65533;&#65533;&&#65533;o`&#65533;&#65533;JC>p&#65533;&#65533;&#65533;a&#65533;(W&#65533;j&#65533;&#65533;&#1822;&#65533;&#65533;Hs&#65533;&#65533;B&#65533;&#65533;&#65533;UE&#65533;z&#65533;Z&#65533;&#675;,g9>&#686;&#65533;&#65533;&#65533;@&#65533;qPlT5&#65533;d+&#65533;V&#65533;&#65533;&#65533;T&#65533;&#65533;N&#65533;&#65533;sNgQ&#65533;&#65533;&#65533;R6&#65533;&#65533;
&#65533;&#65533;&#1257;"La&#65533;S&#65533;&#65533;&#65533;h&#65533;&#65533;&#65533;&#65533;]&#65533;!~&#65533;&#65533;j&#65533;^P&#65533;&#65533;r&#65533;&#65533;&#65533;&#65533;&#65533;&#65533;M&#1649;&#65533;&#65533;&#65533;&#65533; 9&#65533;a&#65533;}T{Y&#65533;&#65533;&#65533;&#65533;&#65533;d&#65533;k?
&#65533;&#65533;&#65533;&#65533;&#510;hT&#1295;dY&#65533;Y'&#65533;F&#65533;&#65533;q&#65533;&#65533;Dj&#65533;&#65533;&#65533;P&#65533;\E&#65533;&#65533;+O&#65533;&#65533;te9&#65533;&#65533;~&#65533;&#65533;U&#65533;*OkD&#247;G&#65533;&#65533;W&#519;&#65533;E7G&#65533;&#1872;>&#65533;&#65533;&#65533;&#65533;WC&#65533;}n&#65533;D]Y&#65533;]6&#65533; &#65533;&#65533;&#65533;>&#65533;&#65533;&#65533;&#65533;&#65533;&#65533;O&#65533;E&#65533;:&#65533;&#65533;%z!1&#65533;&#65533;&#455;&#65533;&#240;&#65533;&#65533;s&#1853;"&#65533;&#65533;&#65533;+&#65533;<&#65533;&#65533;&#65533;&#44414;&#65533;&#65533;&#65533;^U&#65533;&#65533;&#65533;&#65533;GY&#65533;=ft&#65533;sLc(&#65533;&#65533;&#65533;e,dw&#65533;&#65533;&#65533;5&#65533;&#65533;1&#65533;upQ&#65533;&#65533; &#65533;&#65533;$&#65533;&#65533;g>K&#65533;&#65533;tQG`&#65533;/;&#65533;|W&#65533;|&#65533;&#2007;&'Jz&#65533;/&#1804;530c&#65533;&#65533;&#65533;O&#65533;&#65533;_\-KY&#65533;&#65533;1&#65533;P&#65533;&#65533;2&#65533;&#65533;&#65533;&#65533;&#65533;IX&#65533;&#65533;&#65533; &#65533;Y&#65533;&#65533;&#65533;&#65533;&#65533;&#65533;Q.&#65533;&#65533;u(>9&#65533;j&#65533;k&#65533;&#65533;KV&#65533;&#65533;&#65533;&#65533;1&#65533;&#65533;&#65533;X&#65533;&#65533;&#65533;r{_&#65533;&#65533;&#65533;&#65533;&#65533;?l&#65533;4&#65533;7}&#65533;J&#65533;&#65533;+U&#65533;&#65533;Z&#65533;&#65533;&#65533;&#65533;v&#65533;r&#65533;5&#65533;a&#65533;&#65533;&#65533;&#65533;&#65533;Y&#65533;&#65533;'&#65533;j&#65533;D&#65533;&#65533;&#65533;&#65533;&#65533;&#65533;&#65533;dN&#65533;&#65533;&#65533;3&#65533;&#65533;&#65533;&#65533;idw&#65533;F&#65533;&#65533;&#65533;7&#65533;h&#65533;W&#792;&#65533;q&#65533;&#65533;&#65533;b&#65533;&#65533;++&#65533;l&#65533;&&#65533;&#65533;&#65533;n&#65533;
&#65533;_&#65533;&#65533;8&#238;&#65533;&#65533;&#65533;&#65533;he&#65533;&#65533;&#65533;&#65533;&#65533;&#65533;&#65533;&#65533;^&#65533;2&#65533;&#65533;^m&#65533;&#65533;d&#65533;r&#65533;&#65533;&#65533;&#65533;t&#65533;7_&#25627;&#65533;NZ&#65533;F&#65533;&#685;R&#65533;{&#65533;*P&#65533;&#65533;f&#65533;&#65533;&#65533;&#65533;&#65533;(&#65533;&#1685;&#65533;&#65533;&#65533;&#65533;&#65533;v}&#65533;&#796;e&#65533;&#673;&5s&#65533;&#65533;li&#65533;&#65533;&#1362;&#438;*!&#65533;&#65533;.&#65533;&#65533;&#65533;&#65533;Mn&#65533;&#65533;&#65533;@&#65533;&#65533;&#65533;&#65533;i;&#65533;)&#1013;F&#65533;&#65533;&#65533;w&#641;&#65533;
&#65533;&#65533;sC3&#65533;&#65533;=&#65533;&#65533;&#65533;r&#65533;&#65533;&#65533;"&#65533;r&#65533;&#65533;_V&#65533;&#65533;&#65533;:,s&#65533;&#65533;&#65533;&#65533;&#65533;V&#1287;&#65533;R&#901;&#65533;&#65533;&#65533;t&#65533;`&#65533;&#65533;&#65533;&#65533;&#65533;&#26439;&#65533;&#65533;U&#65533;&#65533;&#37091;&#65533;>&#65533;r&#1347;&#65533;&#65533;
&#65533;&#65533;s&#65533;&#1709;&#65533;3&#65533;&#1409;3&#65533;'D&#65533;&#65533;&#65533;&#65533;^I7c&#65533;g{&#65533;*&#65533;,&#65533;&#65533;a&#65533;O;&#65533;&#65533;&#400;>I&#65533;V&#65533;>&#65533;)^&#65533;&#65533;&#65533;&#65533;C&#65533;);&#65533;,&#65533;&#65533;&#65533;_o^4]_&#65533;&#65533;j&#65533;&#65533;&#65533;&#65533;&#65533;+e&#65533;&#65533;&#65533;&#65533;&#65533;R^U &#65533;&#65533;wo&#65533;&#65533;Ov}&#65533;|&#65533;o~&#65533;U&#65533;&#65533;&#65533;&#65533;k&#1595;m&#65533;.&#65533;U&#65533;&&#65533;&#65533;&#65533;	}&#65533;&#65533;&#65533;&#65533;g&#65533;5&#65533;s&#65533;u_&#65533;&#65533;&#65533;&#65533;&#65533;6(\&#65533;6=B&#65533;0&#65533;7r&#65533;E&#65533;&p&#65533;'&#65533;W&#65533;&#65533;d]Q0S&#65533;&#65533;T5r&#65533;&#1409;&#1504;y&#65533;J&#65533;.6V&#65533;&&#65533;,&#65533;&#65533;g$4
&#65533;-?&o&#65533;&#65533;u&#65533;@d!&#65533;&#65533;h&#65533;:&#65533;\]A&#65533;G0&#65533;$&#1650;K&#65533;&#65533;F&#65533;K5&#65533;v;&#1540;j&#65533;&#65533;&#65533;V&#65533;C?&U&#65533;u`&#65533;&#65533;}&#65533;,&#65533;'~]&#65533;U&#65533;T_&#65533;5&#65533;&#65533;H&#65533;&#65533;9&#1607;&#1767;&#65533;U&#65533;&#65533;&#65533;3i0&#65533;d&x]\&#65533;]&#65533;&#65533;&#65533;nuH&#65533;&#65533;2&#65533;&#326;U&#65533;&#65533;X&#65533;&#65533;F&#65533;(8U&#65533;&#65533;V&#65533;&#65533;BH$&#65533;u&#65533;&#65533;9&#65533;&#65533;&#65533;S&#65533;
&#65533;&#65533;u&#65533;&#65533;&#65533;frd&#65533;9&#65533;|&#65533;4&#65533;&#65533;c&#65533;%^&#65533;6&#65533;&#65533;p&#65533;&#65533;&#65533;M&#65533;v:Ff&#65533;Wz&#807;W&#65533;"`;ra&#65533;5&#65533;&#65533;$&#65533;*$&#25276;&#65533;A&#65533;&#65533;W&#65533;hz2&#65533;&#65533;B&#65533; @=/&#65533;&#65533;;&#1344;?u.&#65533;E&#65533;&#65533;&#65533;U&#65533;&#65533;Z&#65533;YKVv&#65533;UwKf&#65533;V&#65533;&#65533;rVb&#65533;Hx&#65533;QsS&#65533;&#65533;fo&#65533;w&#65533;`&#65533;(p&#65533;Qv&#65533;n&#65533;6&#65533;`&#65533;d&#386;Z&#65533;&#65533;&&#65533;.&#65533;Oo&#65533;K&#65533;W6&#65533;&#65533;&#65533;&#65533;&#65533;&#65533;.&#65533;&#65533;{O&z&#65533;jm&#65533;f&#65533;&#65533;$&#65533;n&#65533;&#65533;e&#65533;&#65533;&#65533;&#65533;&#65533;&#65533;&#65533;&#65533;7&#65533;w&#293;&#65533;8's&#65533;&#65533;f&#65533;&#65533;&#65533;qzo&#65533;z&#65533;&#65533;K
hM&#65533;F&#65533;&#456;}&#65533;&#65533;L&#65533;u&#65533;z`f&#65533;&#65533;s&#65533;&#65533;s&#1686;&#65533;!&#65533;&#65533;G&#65533;7&#65533;O g&#65533;&#65533;&#65533;QWpFf&#65533;_\&c%8Z9y&#65533;&#65533;Jf^'WO:i&#65533;9&#65533;*&#65533;cnR&#65533;sDIs&#65533;qVY\J&#65533;h	&#65533;&#65533;6&#65533;&#65533;&#65533;&#65533;&&#65533;5'&#65533;-)j&#65533;&#65533;Qu&#65533;&#65533; 6&#65533;$W&#1543;4X&#65533;&#65533;&#65533;&#65533;(&#65533;&#342;BY&#65533;%&#65533;&#65533;&#65533;&#65533;m&#742;&#65533;k&#65533;&w&#65533;pi&#65533;&#65533;m&#65533;&#65533;&#65533;&#65533;vG&#65533;l&#65533;D_w,&#65533;&#65533;&#65533;S&#65533;$.&&#65533;FB&#65533;~&#65533;9x0lkr&#65533;j&#65533;*c&#65533;l &#65533;l&#65533;.&#65533;	g&#65533;e`&#65533;&#515;&#65533;&#65533;&#65533;&#65533;e&#65533;I&#65533;&#65533;&#65533;F&#65533;w&#65533;&#65533;&#65533;w&#65533;w&#65533;&#65533;A&#65533;:&#65533;&#65533;pc&#65533;&#65533;x&#65533;*&#65533;&#65533;&#65533;s=]&#65533;&#65533;&#1543;r&#407;&#65533;&#1107;&#65533;%&#65533;&#65533;2z&#65533;&#65533;m&#1333;#x&#65533;&#65533;&#65533;&#543;F]Ob&#65533;&#65533;H{>y>]nU=&#65533;&#65533;[%&#65533;.b3Y&#65533;9&#480;
D&#65533;&#65533;&#65533;t&#65533;C&#65533;R?&#65533;sFr5&#65533;&#65533;&#65533;&#2004;&#65533;0u&#65533;&#65533;o]10As?&#65533;'&#65533;&#65533;&#65533;"*&#65533;&#535;)Z&#65533;&#65533;-&#65533;?hh&#65533;08&#65533;1 &#65533;G&#65533;7&#65533;&#65533;&#65533;&#65533;t4CH&#65533;fx&#65533;	&#65533;
qh&#65533;Y&#65533;;&#521;&#65533;r&#65533;dA&#65533;&#65533;~i8&#65533;P&#65533;&#65533;&#65533;&#65533;DJ&#65533;MH&#65533;V`[&#65533;Dn&#65533;&#65533;Y&#65533;&#65533;_&#65533;&#65533;R&#65533;d&#41328;f=&#65533;&#1036;&#65533;dlzAn&#65533;&#65533;	&#65533;R\1&#65533;)Y&#65533;&#65533;R;&#65533;h&#65533;!&#65533;*&#65533;&#65533;2E-&#65533;6&#65533;9&#65533;r
&#65533;&#65533;Z:&#65533;&#65533;&#65533;B&#65533;&#65533;&#1056;k8h&#65533;&#65533;/AR&#65533;O&#65533;x&#65533;bq6z>&*{&#65533;&#65533;C&#65533;JU&#65533;&#65533;&#65533;h&#65533;&#65533;&#65533;5o&#65533;&#65533;&#65533;1&#65533;&#65533;0#&#65533;&#65533;6&#65533;8&#619;&#65533;<&#65533;*&#65533;&#65533;&#65533;c&#65533;&#65533;k&#65533;i&#65533;	&#65533;&#65533;7&#65533;}O&#65533;s&#65533;&#1195;&#65533;&#65533;O&#65533;&#65533;A&#65533;2F&#65533;U&#65533;&#65533;&#65533;&#65533;Y&#65533;&#65533;&#65533;&#65533;'&#65533;&#65533;&#65533;&#65533;4	&#65533;&#65533;&#65533;&#65533;b/%&#65533;&#65533;&#65533;&#65533;C7&#65533;&#65533;&#65533;eo6b&#65533;&#65533;,&#65533;&#65533;VC#&#65533;%&#65533;8&#65533;&#65533;&#65533;&#65533;"&#65533;&#65533;W&#65533;30&#65533;YF&#65533;&#65533;sp6&#65533;Cj&#65533;rWf77w&#65533;9^_&#65533;&#65533;Z Fv*%&#65533;I&#65533;:1&#65533;r/$AqU6%&#1381;&#65533;&#1383;P&#65533;&#65533;&#65533;$^&#65533;6&#65533;&#65533;j;&#65533;Z,&#65533;m%&#65533;lD&#65533;l&#65533;&Yz&#65533;&#65533;{vz&#65533;q&#65533;V\Y&#65533;&#65533;&#65533;&#65533;&#65533;&#65533;&#65533;&#65533;&#65533;&#65533;uR&#65533;&#65533;J&#65533;&#65533;&#65533;&#65533;4&#65533;F_pX_&#710;&#65533;&#65533;l&#65533;&#65533;2_;n"fy&#65533;N	jui:&#65533;&#65533;N&#65533;d&#65533;7oH&#65533;&#65533;A"b&#65533;&#65533;&#65533;:{&#65533;&#1397;U&#65533;G&#65533;&#65533;C:&#65533;j3&#65533;a&#65533;u&#65533;&#65533;&#65533;9&#1526;&#65533;&#65533;&#65533;&#65533;&#1292;&#65533;H|&#65533;&#65533;&#65533;&#65533;h&#65533;rYK&#65533;&#65533;&#65533;t&:&#65533;&#61082;C&#65533;&#65533;&#65533;&#65533;Z&#65533;&#65533;b&#65533;&#65533;&#65533;&#65533;&#65533;x&#65533;$i{n}'&#65533;~&#65533;9hi&#65533;&#65533;&#65533; &#864;&#65533;c3&#65533;&#65533;!&#261;&#65533;w&#65533;&#65533;&#65533;&#65533;vl&#65533;&#65533;q&#65533;&#65533;&#1141;Y&#65533;Y&#65533;&#65533;)q&#65533;Yj&#65533;d&#65533;K&#65533;U&#65533;T&#65533;n&#201;+&#65533;]&#65533;N&#65533;&#65533; &#65533;&#65533;&#65533;&#65533;&#1927;o&#65533;z-&#38895;&#65533;#&#65533;w&#65533;&#65533;&#6871;&#65533;&#65533;C&#65533;&#1755;~&#65533;?&#1802;&#65533;&#65533;&#65533;P&#65533;&#65533;;&#65533;&#65533;#&#65533;)J&#65533;XA&#65533;&#65533;2&#65533;8&#65533;&#39402;p&#65533; &#65533;(&#65533;FZ&#65533;]&#65533;V%h&#65533;&#65533;U)8&#65533;l&#65533;&#65533;d&#65533;"6&#65533;(4RJ&#65533;8&#65533;&#65533;&#65533;&#65533;&#65533;&#1851;&#65533;&#65533;&#65533;t&#65533;&#65533;|Kt&#65533;&#65533;&#65533;&#65533;&#65533;&#65533;@E&#65533;&#65533;;&#517;&#65533;-&#65533;3C6&#65533;&#65533;o&#65533;&#65533;_Q&#65533;@|T^1=>&#65533;&#65533;&#65533;[Vl&#65533;>&#65533;&#65533;O|Q&#520;S@#.&#65533;&#65533;&#65533;&#65533;&#65533;&#65533;5Z&#65533;&#65533;&#65533;&#65533;&#65533;&#65533;I.&#65533;9&#65533;&#65533;&#65533;&#65533;Y&#65533;&#65533;&#65533;Gx&#65533;:<w/&#65533;&#65533;k&#65533;-Z&#65533;D&#65533;MJ&#65533;-<&#65533;N&#65533;m&#65533;Ty|:?Lxgv,&#65533;&#65533;g;:0Ex&#65533;&#65533;&#65533;&#65533;&#65533; &#65533;#&#65533;L1&#65533;Kg&#65533;q]Q=&L&#290;&#65533;F&#65533;j&#65533;&#65533;k&#65533;Z&#65533;&#65533;>&#65533;&#65533;&#65533;n"&#65533;q&#1594;7&#65533;&#524;&#65533;CH4&#952;&#65533;&#65533;&#65533;=+&#50693;&#65533;&#65533;&#65533;6&#65533;3]6&#65533;&#65533;V(j&#65533;&#65533;3&#65533;&#65533;&#65533;s&#65533;&#494;&#65533;&#1774;&#65533;(i&#65533;+&#65533;J&#65533;(&#65533;X&#1569;&#65533;D&#65533;&#65533;&#65533;&#65533;&#42496;&#65533;A&#65533;s&#65533;&#65533;&#65533;&#65533;&#65533;ef&#65533;{\;&#65533;&#65533;p&#65533;o&#65533;&#65533;&#65533;I&#65533;&#65533;&#65533;&#65533;{&#65533;bag_Tvf&#65533;&#65533;w&#65533;&#65533;&#65533; R&#65533;2&#65533;H&#33960;:&#65533;&#65533;&#65533;|&#65533;&#373;W]6f&#65533;&#65533;&#65533;&#65533;&#1459;&#65533;&#65533;;kl&#65533;&#65533;&#65533;&#65533;&&#65533;&#65533;x&#65533;8"&#65533;&#65533;+i,Fst&#65533;&#65533;Rv&#418;&#65533;&#65533;l&#65533;5&#65533;&#65533;K&#65533;&#65533;K&#65533;&#904;s&#65533;E&#632;Him/&#65533;kK&#65533;A&#65533;&#65533;0&#65533;&#65533;Ez&#65533;&#65533;_&#65533;&#1850;&#65533;&#65533;d
Ml&#65533;-&#65533;&#65533;g;*^Jlr&#65533;<&#65533;&#65533;&#65533;U&#65533;&&#65533;VxB&#65533;m[Kn&&#65533;Z&#65533;(&#65533;&#65533;&#65533;c&#1293;KM&#65533;i&#1504;&#65533;*(HG^&#65533;&#65533;2(.&#65533;|&#65533;22:&#65533;3p&#65533;YjI&#65533;N&#65533;&#65533;"v&#1408;Ixmy&#65533;&#65533;}8&#65533;f{&#65533;)tB&#65533;&#65533;y&#65533;c]&#65533;<F4&#65533;"&#65533;W7&#65533;&#65533;&#65533;&#65533;I&#65533;&#144;$<g&#65533;&#65533;;>&#65533;g&#65533;&#65533;&#65533;&#65533;9]U&#1300;]&#65533;K&#65533;Ax&#65533;&#65533;l&#65533;&#65533;_&#1195;&#65533;s&#65533;+&#65533;&#65533;&#65533;&#669;l&#65533;&&#65533;&#65533;I&#65533;I&#65533;&#65533;bhw&#65533;F&#1072;9=JW&#65533;rl&#65533;&#65533;a&#65533;&#65533;&#29407;&#686;u&#65533;z&#65533;&#686;&#65533;j&#65533;F&#65533;)&#65533;&#1949;3M}&#65533;X&#65533;Kz&#65533;W&#65533;&#65533;-y&#65533;&#65533;}dh&#65533;J!&#65533;&&#65533;&#65533;!5&#264;&#65533;=|J8&#65533;:&#65533;&#1252;&#65533;&#2027;$&#65533;&#65533;B~&#65533;2MBH&#65533;&#65533;k&#65533;&#65533;&#65533;&#571;L&#4234;&#65533;&#65533;&#65533;B&#65533;0,&#65533;&#65533;x&#65533;~&#65533;&#65533;&#65533;&#65533;MH~ctPBX}&#65533;&#65533;&#65533;8I6&#65533;&#65533;>g.~&#65533;&#65533;&#65533;&#65533;{&#65533;&#65533;&#65533;&#65533;7&#65533;p_&#65533;;&#65533;&#65533;
&#12581;S	6&#65533;&#65533;&#65533;&#65533;&#65533;&#1847;&#65533;LN&#65533;]4OUM&#65533;5&#65533;$J&#65533;&#65533;&#65533;,&#65533;r&#65533;YN&#65533;&#65533;f$>&#65533;U&#65533;&&#65533;&#65533;&#65533;w&#65533;8_&#65533;&#65533;zd&#649; 0&#65533;&#65533;4y&#65533;]-&#65533;9&#65533;&#65533;&#65533;9&#65533;~\e&#65533;&#855;f#&#65533;&#65533;&#2038;w&#358;&#1739;&&#65533;&#65533;#~K1&#65533;&#65533;8aK&#65533;&#65533;f&#65533;&#65533;&#65533;0&#65533;&#65533;&#65533;/&#65533;&#65533;(fh.&#65533;&#1196;L^&N&#65533;&#65533;&#65533;=u&#65533;&#1363;&#65533;c3&#490;&#65533;&#65533;~&#65533;&#65533;D&#65533;kri&#65533;p&#65533;&#65533;&#65533;E&#65533;M&#65533;=&#1954;S
:=:jRS&#65533;F)LV^h&#65533;&#65533;&#65533;&#65533;&#65533;&#65533;&#65533;&#65533;e&#65533;:Bb&#65533;&#65533;!&#65533;V&#1258;&#65533;a36&#65533;Wc&#65533;&#65533;&#65533;&#65533;B&#65533;H$>&#65533;&#760;DcL|&#65533;&#65533;&#65533;&#65533;&#65533;0&#65533;ogwm}&#65533;&#1129;,&#65533;&#2027;&#65533;&#1310;&#65533;&#65533;i&#65533;&#846;&#65533;&#65533;Y&#65533;&#1357;o&#65533;h&#65533;Xf&#65533;)&#65533;&#65533;&#65533;O*&#65533;
&#65533;&#65533;N&#65533;;y&#65533;ZH&#65533;:J&#65533;&#65533;;&#1102;^&#65533;.&#65533;&#65533;&#65533;64&#65533;&#65533;&#1726;&#65533;&#908;&#65533;A&#65533;&#65533;&#65533;&#65533;&#65533;&#65533;&#1563;&#1359;&#65533;9&#65533;'&#65533;p&#65533;j&#65533;&#65533;&#65533;)&#65533;IO&#65533;"3&#1703;&#65533;&#65533;%80X&#65533;s5&#65533;$@&#1926;&#65533;&#65533;&#65533;&#65533;&#65533;b&#65533;&#65533;6&#65533;&#1938;&#65533;K>'p&#65533;&#65533;&#65533;O}&#65533;&#716;qv-&#65533;&#65533;8Sf&#65533;+&#65533;"yd&#65533;s&#586;&#65533;Zhf&#65533;|M&#65533;j&#65533;k#)&#65533;&#748;'YU&#65533;&#65533;a&#65533;xg&#65533;\r&#65533;&#65533;r(&#65533;V#&#65533;>&#65533;&#65533;{&#65533;&#65533;.&#65533;I&#65533;&#65533;KW&#65533;&#65533;&#65533;\&#65533;.~Q&#65533;e9&#65533;&#65533;<&#65533;&#1579;&#65533;&#65533;&#65533;&#2002;5fY&#65533;&#65533;9&#65533;V&#1309;&#65533;&#65533;&#65533;&#1441;*4cN<vSO'RB&#1250;&#65533;sp&#65533;Ef&#65533;.5&#1657;5&#65533;&#65533;=&#65533;&#65533;-e&#65533;U#_&#65533;&#65533;&#65533;&#65533;C]&#65533;a&#65533;&#65533;X&#65533;&#65533;&&#65533;&#65533;&#65533;&#65533;Kp&#65533;&#65533;x&#65533;&#65533;$8&#65533;=&#65533;&#65533;&#65533;g&#1877;SB&#65533;D&#538;&#197;f&#65533;&#65533;&#65533;mm"&#65533;xzF&#65533;.&#65533;&#65533;.pj&#65533;>&#65533;&#65533;-y&&#65533;&#840;0&#65533;2^k&#301; &#65533;M 6SD&#65533;P&#65533;B&#65533;>&#65533;&#65533;
 +&#65533;&#65533;&#65533;Q&#65533;F&#65533;=~R&#65533;H&#65533;%M&#65533;D&#65533;Rd &#65533;YPE&#65533;3X&#1000;&#65533;&#65533;&#65533;&#65533;&#833;&#1386;=&#65533;&#65533;Nh&#1420;&#65533;VT GY&#65533;>&#65533;U&#65533;&#65533;Q$`&#65533;&#65533;R&#65533;V&#65533;]&#65533;~m(&#65533;&#1431;U8&#65533;&#65533;&#65533;&#65533;&#65533;jh&#65533;&#65533;&#65533;Ym&#65533;&#65533;X&#65533;t&#1401;j&#65533;&#65533;k&#65533;9&#65533;X&#65533;`&#129;&#65533;F,&#65533;&#970;&#65533;c&#65533;>&#65533;Y&#65533;&#65533; Xn-[Q&#65533;*&#65533;&#1578;&#65533;&#65533;r&#65533;&#65533;3gU	&#65533;&#65533;S&#65533;QkE&#65533;B(+#&#49221;m&#2038;&#65533;X&#65533;&#65533;a:&#65533;\&#65533;p&#65533;Y&#65533;&#1852;&#65533;&Z&#65533;&#65533;M&#65533;97&#65533;@&#65533;&#65533;X&#65533;&#65533;m4i&#65533;Y&#65533;q/&#65533;% o&#65533;&#65533;X&#65533;]\&#65533;z&#65533;&#65533;=f&#65533;&#65533;&#65533;&#65533;4w&#65533;:u&#65533;&#1580;&#65533;=&#65533;&#1484;&#65533;&#424;k&#65533;&#65533;K &#65533;&#65533;&#65533; 0&#65533;<	&#65533;
+&#65533;.&#65533;0C&#65533;&#65533;S&#65533;&#65533;Z&#65533;&#65533;&#65533;D&#65533;n(&#65533;Z&#65533;&#65533;b&#65533;&#65533;@kf&#65533;&#65533;&#65533;&#65533;&#65533;&#65533;0 &#65533;	w|&#65533;<&#65533;V NC!&#65533;$&#65533;#wJ&#65533;&#65533;&#65533;R&#65533;-&#65533;B
(&#65533;z&#65533;&#65533;.&#65533;&#65533;r&#65533;&#65533;h&#1682;F&#65533;f&#65533;&#65533; l&#65533;&#65533;G3e&#65533;&#65533;&#65533;,&#65533;M7&#65533;&#65533;9&#65533;R&#65533;&#65533;&#65533;f&#65533;&#745;&#65533;&mH(&#65533;&#65533;&#65533;&#755;&#65533;3J6&#65533;&#65533;&#65533;&#65533;&#65533;&#65533;  ` 2o8&#65533;R&#65533;|&#65533;h&#65533;77&#65533;=V3+&#65533;f&#65533;9?X&#65533;&#65533;&#65533;D&#65533;&#65533;o&#65533;&#65533;Xk-A&#65533;b&#65533;&#65533;&#65533;&#65533;&#65533;8&#65533;2 &#65533;  ,&#65533;&#65533;5&#65533;&#65533;4Ye&#65533;&#65533;&#65533;'&#65533;Le-U&#65533;an(&#65533;&#65533;&#65533;&#65533;&#925;&#65533;3&#1114;6&#1458;&#65533;&#65533;;e&#65533;&#65533;&#65533;h&#65533; 2c &#65533;&#65533;&#65533;&#1226;4]6_}&#65533;&#65533;&*&#65533;&#65533;NRg:5D&#65533;xzF&#65533;&#65533;&#65533;&#65533;&#65533;&#65533;&#65533;n)&#65533;&#65533;MA&#65533;&#65533;&#65533; 1@ &#65533;U&#65533;QF&&#65533;d&#65533;OF&#65533;dz&#65533;&#65533;&#65533;}_&#65533;&#65533;$V&#65533;&#65533;(g&#65533;Qe&#65533;$&#65533;25&#65533;&#65533;&#65533;&#65533;	&#65533;&#65533;\&#65533;J&#65533;*^jEZ&#65533;&#65533;xANha&#65533;&#65533;&#65533;=&#65533;cL h`&#65533;	[&#65533;1f&#65533;&#65533;&#65533;&#65533;&#1259;RIgj&#65533;&#65533;&Z&w&#65533;,&#65533;&#65533;&#65533;I&#65533;j&#65533;j&#65533;&#65533;&#65533;&#65533;F6&#65533;&#65533;&#65533;&#65533;&#65533;V8&#65533;jA>&#65533;&#65533;&#65533;&#65533;e&#65533;&#65533;&#65533;&#65533;&#65533;n&#65533;&#65533;m:&#65533;9&#65533;4&#65533;&#65533;&#65533;v&#65533;l&#65533;ka&#65533;V$] V$F,&#65533;&#65533;K&#65533;	&#65533;&#65533;]1&#65533;-&#65533;Y&#65533;os&#27358;M&#65533;&#65533;I%&#65533;&#65533;N&#65533;&#65533;T'&#65533;}:&#65533;&#65533;bX;&#65533;N&#65533;F&#65533;%&#1938;&#65533;b&#65533;m&#65533;&#65533;&#65533;&#65533;&#65533;&#65533;d&#65533;&#65533;&#65533;&#65533;&#65533;l&#65533;mR&#65533;y&#345;&#65533;g&#65533;&#65533;&#65533;|
:@&#65533;&#65533;&#1416;&#65533;Z!&#65533;Z&#65533;^&#65533;&#65533;&#65533;&#65533;^ &#65533;d6&#65533;&#65533;&#65533;F&#65533;&#65533;&#65533;&#65533;&#65533;	M9&#65533;&#198;P&#65533;&#65533;&#65533;&#65533;&#65533;/)&#65533;^kLw&#65533;&#65533; p&#65533;8&#65533;D8B&#65533;p&#65533;&#65533;&#65533;&#65533;&#65533;  @&#65533;PC&#65533;&#65533;&#65533;&#65533;&#65533;f&#65533;&#65533;&#65533;*&#65533;&#65533;&#1188;&#65533;&#65533;tIM&#65533;f+&#65533;*FE&#65533;S&#65533; 6&#65533;&#65533;(&#65533;J&#65533;&#65533;B*^| &#65533;&#65533;&#65533;&#65533;D&#65533;N&#65533;&#65533;h&#65533;t*&#65533;&#65533;&#65533;&&#65533;c&#65533;&#65533;&#65533;g&#65533;&#65533;&#65533;o1jQ_ &#65533;1&#65533;O y&#65533;bD|C&#65533;*&#65533;$&#65533;&#65533;&#65533;,&#65533;G&#65533;&#65533;&#65533;"U&#65533;&#65533;rV&#65533;&#65533;&#65533;]&#65533;PiNsF&#65533;&#65533;~	3&#65533;P8(&#65533;)*A&#65533;b&#572;&#65533;&#65533;?&#65533;@ &#65533;H'P)&#65533;Q#&#65533;y&#65533;	V&#65533;Q&#65533;&#65533;&#65533;,=&#65533;&#65533;
&#65533;&#65533;	,&#65533;#&#65533;&#65533;<;-;&#65533;&#65533;A$&#65533;L
&#65533;&#65533;&#65533;&#65533;3&#65533;D&#65533;jQ
&#65533;&#65533;@&#65533;&#65533;Dn&#65533;&#65533;L%6&#65533;&#65533;W:A&#65533;&#65533;&#65533;H-&#65533;Kv&#65533;&#65533;v.&#65533;&#65533;U&#65533;p&#65533;/N&#65533;T&#65533;&#65533;M&#65533;&#65533;&#65533;t&#65533;&#65533;[&#65533;u&#65533;&#65533;A&#65533;&#65533;&#65533;&#65533;{&#65533;&#65533;&#65533;M'N&#65533;&#65533;&#65533;6&#65533;&#65533;&l&#65533;&#65533;&#65533;(VK&#65533;\&#65533;&#65533;&#65533;&#65533;
n&#65533;N&#65533;`&#65533;" q)&#65533;oTu&#65533;&#65533;K_:&#65533;;&#65533;&#65533;}&#65533;i&#65533;%&#65533;)&#65533;G&#65533;&#1289;M&#65533;<9&#65533;&#65533;&#65533;	&#65533;5!:1&#65533;N<&#65533;UH&#65533;\i&#65533;3&#65533;&#65533;&#65533;U&#65533;HK&#65533;&#65533;&#65533;&#65533;&#65533;&#65533;b&#65533;N&#65533;N&#65533;&#65533;&#65533;N &#65533;~&#65533;@&#65533;5#Zl&#65533;&#65533;&#65533;&#65533;44&#65533;,35&b&#329;&#65533;&#65533;&#65533;+u&#1873;QD&#65533; &#65533;&#65533;&#65533;&#65533;dj&#65533;T&#65533;TdD&#65533;&#65533;!&#65533;AFqpJ&#554;A&#65533;&#65533;X&#65533;N&#65533;nUU&#65533;&#65533;T&#65533;&#65533;bBv&#65533;&#65533;#&#65533;T&#65533;&#65533;?$&#65533;}&&#65533;44&#65533;vQ&#65533;3&#65533;k&#65533;&#65533;?&#65533;&#1581;&#65533;	&#1096;&#65533;&#65533;&#65533;&#65533;&#65533;&#65533;&#65533;7'&#65533;T&#65533;(&#65533;u&#65533;.[&#65533;&#778;M&#65533;&#65533;&#65533;*LH&#65533;&#65533;?$&#65533; 5&#65533;&#65533;h&#347;&#65533;&#368;s&#65533;&#65533;&#65533;YY&#65533;3&#65533;R&#65533;&#65533;&#156;&#65533;&#65533;&#65533;Q&#65533;0D&#65533;&#65533;F&#65533;&#65533;<&#65533;&#65533;&)&#65533;rFT&#65533;&#65533;>&#65533;&#65533;&#65533; &#65533;&#65533;N&#65533;&#65533;&#65533;t,eB
&#65533;f4M&#65533;&#65533;lE/,&#65533;`vl&#65533;&#65533;,IU&#65533;&#65533;*&#65533;6&#65533;5g&#65533;&#65533;^&#65533;&#65533;&#65533;&#65533;&#65533;<oj&#65533;T&#65533;&#65533;&#65533;d&#65533;&#65533;YK&#65533;&#65533;$&#1395;&#65533;&#65533;(&#65533;p&#65533;&#65533;Is5z&#65533;&#65533;&#65533;Z&#65533;&#65533;&#65533;xL4&#65533;&#65533;&#65533;'<&#65533;e&#65533;Ck,&#65533;2MW'e)
&#1607;T&#65533;*&#65533;Mg&#65533;{&#65533;&#966;v&#65533;&#65533;c/6HQ&#195;&#65533;7&#921;;&#65533;&#65533; &#65533;vZ&#65533;Bd&#65533;?{bl|&#65533;|&#65533;&#65533;'0]{&#65533;&#65533;&#65533;4<k~ :&#65533;&#65533;&#1845;&#65533;&#65533;)T&#358;&#65533;W&#65533;8eu&#65533;m&#65533;r&#65533;z&#65533;HDM-&#65533;/&#65533;&#65533;VH':L]eeu&#65533;&#65533;YA&#65533;&#65533;&#65533;9&#65533;&#65533;&#65533;&#65533;&#65533;&#1713;&#65533;&#65533;&#1526;9&#65533;&#65533;/6&#65533;&#65533;eL5&#65533;&#65533;
&#65533;1|[&#65533;V&#2671;&#65533;]dt&#65533;&#65533;G&#65533;S&#65533;g-&#65533;:&#65533;&#65533;S&#65533;&#65533;7K&#65533; &#65533;S&#65533;&#65533;-&#65533;c&#65533;&#65533;&#65533;&#65533;(EI-W&$&#209;&#65533;A&#65533;&#65533;Y[(w&#65533;&#65533;&#65533;Y&#65533;PbV&#65533;&#65533;&#420;=q3H&#65533;;g&#65533;x&#65533;P%f&#65533;&#1670;9m&#65533;0&#65533;8m;O*&#65533;d&#65533;&#65533;f1`&#65533;&#65533;WO&#65533;&#65533;4&#65533;&#65533;b]&#65533;(q&#65533;&#65533;&#65533;};&#65533;t&#65533;&#65533;8&#65533;iI&#65533;&#65533;&#65533;&#65533; u &#65533;F&#65533;*&#65533;&#65533;&#65533;-K&#65533;&#65533;i&#688;B^&#65533;&#65533;1#_vq&#65533;&#65533;&#1856;&#65533;&#1600;&#65533;H&#348;G&#65533;&#65533;CK&#65533;y&#65533;&#65533;&#65533;S1Nb$&#65533;&#65533;L8,N&#65533;
&#65533;&#65533;&#65533;&#65533;&#65533;>&#65533;&#65533;&#65533;,&#65533;&#65533;&#65533;l&#65533;&#65533;i8-&#65533;&#65533;&#65533;7&#65533;->&#65533;[Rq&#65533;&#65533;&#553;O&#65533;&#65533;&#65533;s:)ruz&#65533;&#65533;#&#65533;&#538;&#1476;H &#65533;zv?6&#201;e&#43665;!U&#65533;F&#65533;w&#65533;cn&#65533;S)
&#65533;]7&#65533;\&#1397;*&#65533;{&#65533;&#65533;&#507;&#65533;&#65533;&#65533;&#65533;&#65533;&#65533;^&#65533;&#65533;&#65533;&#65533;&#65533;s0aJ&#65533;7Z`&#65533;&#65533;&#65533;p&#65533;&#65533;Ggb?&#65533;+&#65533;&#65533;R&#65533;&#65533;&#65533;|&#65533;6&#65533;&#65533;G&#65533;I'&#65533;	P%+&#65533;&#65533;J&#1364;&#65533;5&#65533;G&#158;&#65533;0&#65533;Y&#65533;&#65533;&#65533;&#65533;/}&#65533;&#65533;&#65533;'&#65533;t&#65533;&#65533;s&#65533;&#65533;6&#65533;&#65533;`&#65533;f&#65533;&#65533;'&#65533;*&#65533;R8q&#65533;&#65533;&#65533;Z8&#65533;&#65533;&#65533;D;B-Vj -&#65533;&#65533;a&#65533;&#65533;1&#65533;$/&#65533;&#65533;>&#65533;&#65533;S9&#65533;&#65533;B&#65533;&#65533;3Av&#65533;9I&#65533;&#665;G&H&#65533;!&#65533;a{&#65533;&#65533;&#65533;&#65533;&#65533;&#16064;&#1633;&#65533;P&#65533;&#65533;0&#65533;&#65533;9&#65533;h&#65533;&#65533;("&#65533;&#65533;@(&#65533;&#65533;&#65533;c,p?&#65533;&#65533;?&#65533;&#65533;&#65533;a@&#65533;,&#1243;0}&#65533;7&#65533;&#65533;*T&#643;&#65533;&#65533;:&#65533;&#65533;,+&#65533;&#65533;5&#65533;.&#65533;&#65533;&#65533;&#65533;K$&#65533;C&#65533;&#65533;:&#562;&#65533;Q0&#65533;&#65533;K&#65533;&#65533;&#65533;&#65533;]+&#65533;&#65533;=&#65533;&#65533;3;:&#1308;<&#65533;2I:&#65533;K&#65533;l'&#65533;J&#65533;j&#65533;&#65533;&#65533;&#597897;K&#65533;9:&#225;&#65533;&#65533;&#65533;#G&#65533;"&I&#65533;&#65533;&#65533;(Agz&@q&#65533;(k`&#65533;&#65533;&#65533;?&#65533;+&#65533;,X&#65533;lZ&#65533;*`0|k*&#65533;b&#65533;&#65533;j&#65533;&#65533;&#65533;3&#65533;{*&#65533;&#744;
	&#212;&#65533;&#65533;&#65533;1]K$9&#65533;S&#65533;&#65533;b&#65533;:&#65533;=&#65533;k1&#65533;k &#65533;&#65533;9[&#65533;$&#65533;&#65533;c/A&#1841;D&#65533;&#65533;&#65533;&#65533;&#65533;C&#65533;&#65533;)&#65533;&#65533;*P&#65533;&#65533;&#65533;j&#65533;&#65533;r&#65533;&#65533;y+&#65533;A&#65533;&#65533;&#65533;y&#309;&#65533;<9;&#65533;&#662;i&#65533;&#65533;&#65533;">H; &#65533;&Y&#44059;&#65533;&#65533;&#65533;&#65533;EI"&#65533;&#65533;&#65533;&#65533;&#65533;&#65533;&#610;B&#65533;"&#65533;&#65533;#&#65533;y&#65533;/&#65533;?S&#1778;&#65533;c:&#65533;7&#65533; &#65533;[&#65533;L&#65533;&#65533;&#65533;&#65533;&#65533;X&#65533;$&#65533;oz&#65533;6l&#65533;6L8&#65533;;&#65533;"&#65533;93|,&#65533;&#65533;&#65533;@&#65533;F@&#65533;&#65533;&#65533;&#65533;?&#65533;3&#65533;&#284;&#65533;&#65533;K&#65533;&#65533;`&#65533;f&#65533;D;&#65533;6&#65533;&#65533;1&#65533;&#65533;&#65533;&#65533;&#65533;&#65533;&#65533;x&#65533;&#65533;1&#1786;&#65533;>$-&#65533;&#65533;&#65533;&#65533;`&#65533;&#65533;&#65533;)&#65533;0&#65533;&#65533; &#65533;y&#65533;S&#65533;j&#65533;<&&#65533;&#65533;&#65533;&#65533;<h*&#25768;/[*&#65533;F&#65533;&#65533;/k,&#65533;&#65533;Np&#65533;&#65533;&#65533;&#65533;;&#65533;<@&#65533;:&#65533;&#65533;5&#816;&#65533;Y&#65533;c&#65533;&#65533;&#65533;387&#65533;&#65533;j&#65533;	&#317;&#65533;7&#65533;&#532;&#65533;$&#65533;&#65533;!&#317;#&#65533;GS1&#65533;&#65533;&#65533;&#65533;&#65533;s-&#65533;&#65533;|R&#65533;S&#65533;l&#65533;J&#65533;&#65533;JH&#65533;&#65533;&#65533;l&#65533;j{DKG&#65533;q+&#65533;&#65533;&#65533;-r :+&#65533;&#65533;H&#65533;#&#65533;&#65533;(&#65533;&#17375;x&#65533;&#35134;&#65533;&#1101;&#65533;k&#65533;&#65533;P&#65533;&#65533;c.&#65533;&#65533;3*&#65533;3.&#831;^s,Z&#65533;hh	&#65533;cF-9&#65533;&#65533;5&#65533;+&#65533;J&#65533;&#65533;&#65533;i&#65533;!m&#65533;o&#65533;A&#65533;&#65533;&#65533;&#65533;q&#65533;&#65533;C&#65533;&#65533;&#65533;L&#65533;	&#65533;&#65533;G3&#65533;h&#65533;&#65533;&#65533;t&#65533;i;&#65533;&#65533;-a6&#65533;&#65533;&#65533;&#65533;&#65533;1&#65533;&#65533;[TK&#65533;&#65533;]&#65533;&#1626;&#65533;&#65533;4M&#211;&#946;&#65533;!&#65533;&#65533;&#65533;&#65533;&#65533;~&#65533;&#65533;y&&#65533;&#65533;q&#65533;&#65533;&#65533;&#65533;=H&#65533;&#65533;OPRS&#65533;&#65533;&#65533;?&#65533;&#65533;&#65533;&#65533;j&#65533;<&#65533;&#65533;&#111768;&#65533;y&#65533;&#65533;&#65533;&#65533;&#65533;&#65533;H:&#65533;&#65533;&#65533;J&#65533;&#1853;&#1713;&#65533;&#65533;&#65533;j&#65533;&#65533;+&#65533;&#65533;m&#1320;&#1292;+&#1827;&#65533;<&#65533;&#65533;&#670;&#65533;&#889;Q&#65533;`;&#65533;&#65533;SU&#65533; &#65533;&#1244;&#65533;P&#65533;ikA8kN-N&#65533;&#65533;&#65533;GK&#65533;&#65533;&#893;[+jQQ&#65533;[A&#65533;B&#65533;>,8[&#65533;`&#65533;&#65533;&#548;N;&#65533;&#65533;&#65533;&#65533;&#65533;&#65533;&#65533;R&#65533;&#65533; %&#65533;&#65533;7&#458;&#65533;&#65533;r&#65533;&#65533;D&#65533;0&#65533;U&#65533;&#65533;&#65533;&#65533;&#65533;&#65533;&#65533;%[&#65533;R&#65533;j&#65533;\&#65533;T&#65533;F&#65533;&#65533;fx&#417;aP&#65533;&#65533;9#&#65533;&#1248;&#65533;&#65533;&#65533;&#65533;&#307;o&#65533;
&#65533;5&#65533;q8&#65533;&#65533;6v&#65533;h&#598;&#65533;d&#65533;&#65533;+&#65533;E&#65533;&#65533;)&#65533;&#153;&#65533;&#65533;&#65533;&#1750;C&#65533;&#65533;&#65533;{J&#1393;&#65533;&#65533;&#65533;<G&#65533;<&#65533;6&#65533;&#65533;=&#65533; &#65533;P&#65533;&#65533;&#65533;&#26745;j&#65533;-&#65533;9"&#771;&#65533;&#65533;;QJ&#65533;&#65533;&#65533;&#65533;&#65533;#&#65533;&&#65533;&#65533;pB&#781;3&#65533;&#65533;&#65533;,&#1864;&#65533;\&#65533;f4 &#65533;t&#65533;&#65533;7V&#65533;:&#1747;&#65533;4&#65533;&#65533;&#65533;&#762;&#65533;&#1889;&#65533;Z8&#65533;&#65533;&#65533;&#65533;/hd&#65533;&#65533;&#65533;6L&#65533;l8&#65533;G&#65533;TW&#936;&#65533;D= &#65533;&#65533;&#65533;&&#65533;&#65533;/&#65533;x&#65533;2&#65533;|&#65533;&#65533;&#65533;&#65533;&#65533; 6&#65533;z&#65533;H|&#65533;j#9&#65533;&#65533;Ts-&#65533;&#65533;&#65533;&#65533;6;q&#65533;%&#598;&#65533;&#65533;R&#65533;&#65533;RL&#65533;&#65533;&#65533;&#65533;!&#65533;I&#65533;X35&#65533;&#65533;&#65533;&#65533;&u.\&#65533;&#65533;&#562;&#1004;&#65533;,&#65533;c&#65533;'&#65533;O&#65533;&#65533;I&#65533;&#65533;&#65533;&#65533;bV&#65533;eV'U&#65533;&#65533;&#65533;&#65533;;;&#65533;&#65533;C&#65533;k &#65533;&#65533;.&#65533;p<Ml,&#65533;s&#65533;C;Y&#65533;&#65533;&#65533;_&#65533;&#65533;&#65533;&#65533;D%&#65533;&#65533;&#65533;FK&#65533;&#65533;D&#65533;d&#65533;&#985;&#65533;&#65533;<&#23859;&#65533;&#65533;J\Ah&#65533;&#65533;&#1783;&#65533;&#65533;j&#65533;J&#65533;&#65533;&#65533;&#65533;&#65533;&#65533;9&#65533; &#65533;n&#1753;m	&#65533;&#65533; &#65533;&#65533;&#65533;K&#65533;1"&#715;&#65533;&#65533;&#65533;&#65533;&#65533;!&#65533;&#65533;&#65533;2&#434;&#65533;&#65533;&#65533;.&#65533;RIa&#65533;&#65533;b&#65533;&#65533;&#65533;B%&#65533;c:&#65533;H&#65533;&#65533;Y8q&#65533;&#65533;&#522;&#65533;&#65533;L&#65533;&#65533;:&#65533;l&#65533;&#65533;&#65533;\&#65533;<&#65533;&#1146;C&#65533;&#603;&#65533;&#65533;;T&#65533;@l&#65533;&#65533;&#65533;&#1612;&#65533;T@<&#65533;i1&#65533;&#65533;&#65533;&#668;L&#65533;&#65533;<&#65533;JE&#65533;1&#65533;q&#65533;&#65533;&#65533;J&#65533;&#65533;&#65533;H$D&#65533;-&#1971;e&#1785;j&#65533;F&#65533;&#65533;&#65533;&#65533;&#65533;&#65533;TI&#65533;UR?yA"&#65533;&#65533;&#65533;&#65533;&#1541;&#65533;&#65533;&#65533;X&#65533; &#65533;V&#65533;(&#65533;'*&#65533;7&#65533;'UR&#65533;&#421;<&#65533;&#65533;`&#65533;&#65533;&#65533;&#65533;&#65533;&#65533;&#65533;_&#65533;9&#65533;&#65533;T&#65533;{,&#65533;om&#65533;&#65533;&#1836;&#65533;5&#65533;Y&#65533;&#1044;&#65533;&#65533;&#65533;`&#65533;&#65533;M&#65533;-&#65533;&#65533;I&#65533;KP&#65533;&#65533;cv&#65533;+&#65533;&#65533;&#65533;3T&#1893;3~*W&#65533;&#65533;&#65533;Jm&#65533;/&#65533;8&#65533;&#65533;J&#65533;&#65533;&#65533;&#65533;Z&#65533;-&#1228;)`&#65533;ARA&#65533;&#65533;&#1305;&#65533;&#65533;&#65533;&#65533;&#540;&#65533;&#65533;L&#65533;&#65533;g&#65533;&#65533;&#65533;&#65533;&#65533;&#65533;+(XS&#65533;&#65533;^L.&#65533;b%&#65533;&#65533;&#65533;&#65533;-&#65533;,&#65533;&#65533;.&#65533;[%c&#65533;7&#65533;C&#65533;&#65533;&#65533;)&#65533;bJ5l&#65533;ef&#65533;&#65533;&#65533;|&#65533;&#65533;h<Zk\&#65533;&#65533;U&#65533;&#65533;Vrl&#65533;R&#65533;>&#17180;&#65533;Q&#65533;&#65533;&#65533;&#65533;qd&#65533;&#1674;&#65533;&#65533;&#65533;&#65533;E&#65533;d&#65533;F&#65533;T&#65533;&#65533;&#65533;&#65533;&#65533;&#65533;1&#65533;%<h&#65533;&#860;&#65533;&#65533;&#65533;&#65533;%&#65533;m&#65533;KT)Z&#65533;&#65533;&#65533;&#65533;&#1835;&#65533;&#65533;[$2_&#65533;&#65533;A&#65533;P&#65533;D&#65533;h+&#65533;7&#65533;&#65533;&#551;&#65533;eX3T'&#65533;LbF&#65533;L&#65533; F:9c&#65533;;&#65533;c&#65533;3f&#65533;I~&#65533;	
XmI@.&#65533;d&#1433;&#65533;&#65533;7&#1981;&#1204;F&#65533;&#65533;F&#65533;&#65533; &#857;c1Ad;J&#65533;E&#65533;Y1&#65533;I&#65533;C&#65533;T9}&#65533;&#65533;&#65533;&#65533;EM&#65533;&#65533;&#65533;a |&#65533;j&#65533;N$<&#65533;RQ&#65533;&#65533;&#65533;&#65533;&#65533;&#65533;&#65533;&#65533;Z&#65533;&#65533;&#65533;&#65533;&#65533;,&#65533;X&#65533;&#65533;&#65533;&#936;&#308;&#65533;&#65533;&#65533;&#1778;`'&#65533;<(i1n&#65533;41&#65533;QS@&#65533;&#65533;=&#1699;&#1658;b:&#65533;l&#65533;&#1611;@
&#65533;&#65533;id&#65533;&#65533;j&#65533;&#65533;&#65533;&#65533;i@&#65533;&#65533;Ok&#65533;C	&#65533;`<&#65533;iOE&#65533;L&#65533;&#807;r&#65533;&#65533;N r5M&#65533;&#65533;&#65533;&#65533;d|&#65533;G&#2001;&#65533;4&@&#65533;Z&#65533;1Gk&#65533;&#65533;&#65533;L&#65533;M@Mn1b<&#65533;&#65533;&#65533;&#65533; &#65533;&#65533;S&#65533;yE(&#65533;&#65533;1s&#65533;[,&#314;&#65533;Q&#65533;&#65533;&#65533;&#899;&#65533;&#65533;&#65533;;%&#65533;&#65533;2&#65533;&#65533;&#65533;2&#432;)}&#65533;&#65533;k&#65533;&#65533;&#65533;&#65533;g&#65533;h~c&#65533;&#65533;	:&#65533;&#65533;m]&#65533;&#65533;sQ&#65533;&#65533;5&#65533;&#65533;>a&#65533;d&#65533;$@&#65533;>xvj&#65533;i&#65533;&#65533;&#65533;~&#1329;&#65533;T9}&#1878;&#65533;aWN<Ks&#65533;m&#65533;n&#65533;&#65533;&#1111;&#65533;Q&#65533;&#65533;&#65533;&#65533;J&#65533;&#65533;&#65533;@&#65533;&#65533;A&#65533;<&#65533;&#65533;\&#65533;7&#65533;%&#65533;&#65533;&#65533;&#65533;`l&#65533;C%1&#65533;&#65533;;\&#65533;z9&#65533;&#65533;&#65533;{&#65533;&#65533;Q&#65533;&#65533;V&#65533;;&#65533;l&#65533;&#65533;&#65533;&#65533;&#65533;L8m&#1272;&#65533;&#65533;&#1286;&#65533;xc&#65533;o&#65533;I&#65533;&#65533;&#65533;q&#65533;:C&#65533;P
&#65533;-~-&#65533;&#793;$U`W&#65533;.&#65533;~NO&#65533;`b&#65533;&#65533;$&#65533;K&#65533;&#65533;B&#1982;+&#65533;G&#65533;T&#65533;&#65533;&#65533;&#65533;&#65533;&#65533;&#65533;9/&#65533;&#65533;&#65533;J#&#65533;
&#65533;&#65533;&#65533;H?&#65533;&#65533;&#65533;&#65533;&#65533;&#65533;&#65533;&#65533;&#65533;&#65533;<;&#133;&#65533;&#65533;&#944;&#65533;F,F*&#65533;&#65533;\&#65533;&#595;>&#65533;&#65533;&#65533;&#65533;<&#65533;i&#65533;I(&#65533;Hf&#65533;&#790;&#65533;b&#65533;&#65533;Fk&#1917;&#65533;&#65533;&#65533;&#65533;:k&#65533;d%:|&#65533;b&#65533;@&#65533;p&#65533;&#6637;&#65533;&#65533;LM&#65533;B&#65533;%&#919;;[QQA&#65533;&#43654;&#65533;zN&#65533;&#65533;&#65533;&#65533;&#65533;&#65533;&#65533;b^&#65533;&#65533;B&#65533;&#65533;&#65533;&#65533;G&#65533;&#65533;&#65533;&#65533;Z&#65533;x&#65533;&#65533;&#65533;&#65533;&#65533;&#65533;&#65533;NB&#65533;0&#65533;]K&#65533;&#65533;&#65533;8&#65533;&#65533;&#65533;7q
&#65533;&#65533;&#65533;&#65533;&#65533;&#65533;X&#65533;7&#65533;n&#65533;TO&#65533;&#766;&#65533;&#65533;&#65533;l%EI&#65533;&#65533;\Z&#65533;&#65533;4&&#65533;l&#65533;&#65533;}*&#65533;f&#65533;j&#65533;@=&#816;	&#65533;&#65533;&#65533;&#65533;&#65533;&#65533;&#65533;&#65533;&#65533;&#65533;&#65533;&#65533;
&#65533;&#65533;&#65533;L&#65533;&#65533;&#65533;ZA@,W&#65533;{p:cv&#65533;|&#65533;D&#65533;&#65533;&#65533;&#1302;&#65533;&#689;|&#65533;&#65533;W&#65533;z&#65533;D&#65533;T&#65533;"zD&#65533;&#65533;&#65533;&#65533;	&#65533; &#172;R&#65533;i&#65533;W&#65533;&#65533;&#65533;~&#65533; &#65533;&#65533;h&#65533;E&#65533;(&#65533;h&#65533;k&#65533;&#65533;?1Sf&#65533;.
&#65533;q!&#65533;&#65533;3&#65533;>c&#65533;&#65533;	BI&#65533;5&#65533;/&#65533;l&#65533;u&#65533;&#65533;f&#65533;{&#65533;M&#65533;I@&#65533;&#65533;&#65533;&#1043;&#65533;&#65533;k&#65533;&#65533;&#65533;k&#65533;8&#1244;<&#65533;i&#1964;&#1322;TT&#65533;&#65533;J}&#65533;=&#65533;|&#65533;&#65533;&#65533;=&#65533;&#65533;&#65533;&#65533;4^&#2003;&#65533;M&#65533;DMUWz4s&#65533;~/&#65533;T&#65533;&#65533;&#65533;&#65533;E2iB&#65533;&#65533;&#65533;&#65533;CAH&#65533;&#210;R&#65533;";&#65533;&#65533;&#65533;&#213;&#130;&#65533;UV{{&#65533;g&#65533;'e^&#65533;2&#65533;&#65533;M&#65533;&#65533;l&#65533;gF&#1435;&#65533;&#65533;g&#65533;@5&#65533;6|&#65533;g&#65533;.g&#65533;ES&#65533;&#65533;*&#65533;D&#65533;&#65533;	D&#65533;&#65533;Q;&#65533;A7O&#65533;&#65533;&#65533;&#335;&#65533;zR&&#1900;'&#65533;&#1521;G&#65533;{&#65533;T&#1328;&#65533;&#65533;&#857;&#65533;T&#65533;F-U3U&#1244;&#65533;&#65533;&#65533;&#65533;&#65533;&#65533;&#936;5&#65533;&#65533;&#65533;#&#65533;&#65533;&#65533;&#65533;=#i&#1779;X&#65533;VU&#65533;&&#65533;&#65533;5&#65533;-&#65533;5&#65533;f-fC&#65533;5w&#65533;$(&#65533;f&#65533;2=&#65533;&#65533;&#65533;2C&#321;&#65533;x&#65533;&#65533;&#65533;t&#65533;a'RI9&#65533;6jTMdX	J&#65533;&#65533;&#65533;&#65533;+&#65533;&#65533;R&#65533;KP!A&#65533;&#65533;(rMuY*RL&#65533;bC&#65533;&#65533;&#65533;UUOU&#65533;&#65533;lT&#65533;&#65533;x&#65533;&#65533;&#65533;H*U\&#65533;&#65533;T&#65533;Ex&#65533;oMUkL&#65533;&#65533;`&#65533;T&#65533;&#1469;(y3&#65533;&#65533;3&#65533;&#65533;&#691;E&#1007;"&#65533;&#65533;0&#65533;&#65533;UI,&#65533;&#65533;&#65533;&#65533;=<&#65533;lvC&#65533;c&#65533;}&#65533;xG&#65533;&#65533;1K&#65533;x&#65533;&#65533;f
&#65533;
&#65533;&#65533;&#404681;<=R\U3&#65533;j&#6901;&#65533;&#618;&#65533;y&#65533;5&#65533;]&#65533;&#65533;&#65533;&#1117;&#65533;&#65533;&#65533;&#65533;y&#65533; &#65533;&#65533;vFmxunY&#65533;E&#65533;&#65533;Z&#65533;E&#65533;S&#65533;&#65533;2&#65533;(
&#65533;"&#65533;&#65533;^i&#65533;&#65533;UZ)4&#65533;dW&#581;&#65533;]-&#404;B&#65533;`V&#65533;&#65533;&#65533;%&#65533;&#65533;Z&#65533;4sXa+&#65533;&#65533;Xb&#65533;Y&#65533;&#65533;t&#65533;&#65533;&#65533;E&#65533;&#65533;&#65533;BZn&#65533;&#65533;6&#65533;0Fm&#65533;&#1424;s&#65533;&#65533;&#65533;&#65533;&#65533;&#65533;&&#65533;E5&#65533;&#1360;&#65533;1&#65533;&#785;&#65533;]&#65533;f&#65533;8&#65533;eu&#65533;i9&#65533;F^F&#65533;&#65533;A&#65533;&#65533;8P&#65533;&#65533;y&#65533;&#65533;C&#65533;&#65533;J5=&#65533;Sy,&#65533;d&#65533;37&#65533;)&#65533;M&#65533;&#1156;M4&#65533;_}u&#65533;&#65533; ^,&#65533;(A&#65533;&#65533;_|M5uL'Wu&#65533;&#65533;X&#65533;&#65533;&#361;WTY&#65533;&#1348;&#65533;&#65533;&#65533;&#65533;&#65533;&#65533;&#65533;W&#65533;^&#65533;%EOqFc&#65533;i&#65533;uL\*&#65533;_&#65533;&#65533;&#65533;a*&#65533;JWc&#65533;AW%&#65533;g}&#403;&#65533;D&#65533;cM&#65533;9&#65533;&t&#65533;9&#65533;&#65533;&#65533;&#65533;7&#65533;&#65533;&#65533;&#65533;&#65533;ih&#65533;&#65533;[&#65533;gQ&#65533;K&#65533;&#65533;Z&#65533;&#65533;&#65533;&#65533;q&#65533;h&#65533;F&#65533;Y&#65533;%&#65533;T&#65533;F&#65533;F=K5tB&#65533;&#65533;&#65533;x&#65533;j&#65533;*&#65533;&#65533;9&#65533;M&#65533;&#770;{'&#65533;&#65533;;I
&#65533;,X&#65533;E&#65533;5=J&#1060;&#65533;&#65533;6O0&#65533;)&#65533;r5J0j&#885;)Y&#65533;.&#65533;j&#65533;&#65533;6>&#65533;*&#65533;^&#65533;&#65533;+Z&#65533;>&#65533;&#65533;&#65533;Xbi&#65533;&#65533;&#65533;X)&&#65533;&#1228;	6&#65533;d#&#65533;&#1622;HJI#&#65533;&#65533;z&#65533;_&#65533;&#65533;$CB&#65533;&&#65533;il9w6t&#65533;G&#65533;sD&#65533;&#65533;,&#65533;2t&#65533;*&#65533;j&#65533;e&#65533;&#65533;%&#65533;&#65533;&#65533;&#65533;E&#65533;&#65533;llY&#65533;&#65533;t&#65533;&#65533;v&#65533;&#19540;&#65533;Jygp5&#65533;j&#65533;,6&#65533;&#1953;C&#65533;&#65533;"5y2&#65533; &#65533;G&#65533;&#848;:&#65533;i&#65533;&#65533;`&#65533;ae&#65533;&#65533;W&#65533;f&#65533;&#65533;`&#65533;&#65533;&#65533;&#65533;S&#65533;&#1447;&#65533;&#1708;&#65533;&#65533;Z&#65533;B&#65533;r&#65533;&#65533;*E&#65533;&#65533;&#65533;W&#65533;n&#65533;&#65533;&#65533;E)2&#65533;b&#65533;Mv&#65533;&#65533;0&#65533;Sb&#65533;&#65533;&#65533;&#65533;&#65533;~K&#65533;t&#65533;&#65533;4S&#65533;=&#1750;aC&#65533;iQr&#65533;kO&#65533;v&#65533;]o&#65533;&#65533;/&#65533;m3&#65533;Rs&#65533;&#65533;&#65533;2"&#8727;&#65533;&#65533;i&#65533;&#1608;@&#65533;&#65533;j&#65533;&#65533;m&#65533;#	A&#65533;&#1296;j@#s&#65533;4nrh&#65533;gt&#65533;&#65533;	&#65533;P7&#65533;&#65533;\!&#65533;  &#65533;&#65533;&#65533;R&#65533;YjS&#65533;&#65533;Jy&#65533;&#65533;&#65533;E&#65533;Ady&#65533;&#65533;&#65533;-&#65533;VRY^&#65533;R=Z+.$Z&#65533;&#65533;&#65533;&#65533;f,0z&#65533;`&#65533;V./b&#65533;/2&#65533;m&#65533;&#65533;&#65533;&#65533;:&#65533;&#65533;&#65533;&#65533;&#65533;&#65533;!&#1869;6I&#65533;Kv&#65533;&#65533;&#65533;&#65533;=g6&#65533;r&#65533;
&#65533;&#65533;&#65533;Ml&#65533;G&#65533;&#471;8&#65533;&#65533;&#65533;oQr&#65533;&#65533;%&#65533;&#65533;6g&#65533;&#65533;C&&#65533;;&#65533; &#65533;@	AR&#65533;&#65533;&#65533;&#65533;d&#65533;{!O.fC &#65533;@6d&#65533;V0&#65533;&#65533;&#65533;&#65533;AM&#65533;&#65533;h)&#65533;&#65533;fR&#65533;&#65533;\&#65533;C):HD&#65533;BK&#65533;&#65533;!&#65533;&#65533;Xw&#65533;&#65533;B&#65533;&#535;u&#65533;0&#65533;&#65533;^n3&#65533;&#65533;eK&#65533;Q&#65533;r&#65533;f~&#65533;i*&#65533;&#65533;/&#65533;jZ&#65533;&#65533;&#65533;&#65533;~&#65533;/&#65533;&#65533;M}b&#65533;[m&#65533;-J06t&#836;6B&#65533;p@jN&#65533;&#65533;&#65533;y&#65533;}&#1801;E&#65533;u'&#65533;\&#65533;N&#65533;&#65533;&#65533;MZ&#65533;9&#65533;&#65533;&#65533;qa}Z&#1491;&#65533;  &#65533;L&#65533;v&#1870;B&#65533;J&#65533;&#65533;3&#65533;T&#65533;!&#65533;&#65533;&#65533;Xl&#65533;&#65533;_&#65533;E*rAU&#65533; &#65533;&#65533;&#65533;&#65533;&#65533;-(&#65533;b^&#65533;2%&#65533;eQ}&#65533;&#65533;&#65533;b&#65533;4&#65533;w&#65533;.Nj&#65533;&#65533;s&#65533;&#65533;@+o^C&#65533;s&#1286;ni2&#65533;	&#65533;&#65533;&#65533;5&#65533;&Y$&#65533;&#65533;R&#65533;&#65533;jr&#65533;&#65533;@I8>J&#65533;Cz3=&#65533;0&#65533;&#65533;&#65533;u&#65533;&#65533;&#65533;&#65533;&#65533;&#65533;&#65533;Lb&#65533;L&#34094;&#65533;<C&#65533;FK&#432;&#937;&#65533;P&#65533;&#65533;I)"&#65533;&#65533;&#65533;&#65533;&&#65533;\&#65533;
V&#65533;&#65533;&#65533;&#65533;L/&#65533;2&#65533;YJ&#65533;&#65533;a&#65533;P&#65533;&#65533;&#65533;&#65533;&#1454;L&#65533;O&#65533;&#65533;&#65533; CL&#65533;KX&#65533;kT+W&#65533;&#65533;&#65533;J&#65533;r&#65533;N&#65533;&#65533;&#65533;HfH&#65533;9&#65533;&#65533;&#65533;E+&#65533;&#65533;&#65533;C9&#65533;"O9F2Dy&#65533;Z&#65533;&#65533;>!i&#65533;\&#65533;i&#65533;&#65533;&#65533;&#65533;%&#65533;,&#65533;|yLH`&#65533;7&#65533;r]&#65533;niF)8&#65533;&#65533;&#65533;&#65533;&#65533;yr&#65533;&#65533;&#65533;Pb&#65533;baC&#65533;s&#666;<&#65533;=Y&#65533;I'&#65533;+&#65533;aT?l&#65533;&#65533;n&#65533;2&#65533;&#65533;&#65533;&#65533;3^&#65533;P&#65533;K&#65533;&#1100;/&#65533;&#65533;&#65533;&#65533;&&#65533;$&#65533;&#65533;&#65533;S&#65533;z&#65533;T&#65533;&#65533;b&#728;.t&#65533;Kc&#65533;&#65533;&#65533;&#65533;]/&#65533;&#1930;"r&#65533;&#65533;|&#65533;I^&#65533;j]&#65533;l&#65533;f&#65533;W&#65533;&#65533;W&#65533;&#65533;&#65533;W&#65533;&#65533;3&#65533;&#65533;a&#65533;&#65533;&#65533;c&#65533;`&#1360;&#65533;!&#65533;Y&#65533;&#1434;xi&#65533;P&#65533;&#65533;>Wdnu:Ix&#65533;`&#65533;&#65533;&#65533;&#65533;&#65533;(&#65533;=&#65533;&#65533;I&#65533;-&#65533;A'b0&#65533;p&#65533;tW&#65533;&#65533;&#65533;T&#65533;&#65533;&#65533;&#756;&#65533;)&#65533;ri&#65533;&#65533;T&#65533;(&#65533;&#65533;&#65533;&#65533;*
&#65533;&#65533;&#65533;&#65533;&#65533;3c&#65533;X{3&#65533;N&#65533;&#65533;Eq&#65533;&#65533;&#893;L&#65533;&#65533;&#65533;t&#685;I&#65533;&#65533;J&#65533;^&#65533;&#65533;.&#1012;&#65533;#o&#65533;Z{&#65533;&#65533;&#65533;'oh&#65533;&#1361;&#65533;_&#65533;W}&#65533;\&#65533;&#65533;&#65533;m&#65533;6d&#65533;<&#65533;&#65533;&#65533;*c8&#65533;fg#ac&#65533;&#65533;#B&#65533;$s&#65533;&#65533;
&#1875;&#65533;~,>+&#65533;&#65533;&#65533;&#65533;&#65533;
&#65533;&#65533;Lwv&#65533;&#65533;lX&#65533;Fd4&#65533;&#65533;*&#65533;&#65533;Lf7Vp&#1970;&#65533;_&#65533;&#65533;&#65533;]&#65533;b&#65533;7>&#65533;\&#65533;&D3Qa&#930;&#65533;&#596;&#65533;j&#65533;&#65533;B&#65533;&#65533;&#65533;&#65533;D&#65533;^3_&#65533;HC&#65533;&#65533;,2&#65533;&#65533;[&#65533;&#65533;4V&#27925;W]&#65533;&#65533;[{Ar&#65533;$&#731;i&#65533;&#484;f&#65533;&#65533;:&#65533;&#65533;&r$u&2op&#65533;&#65533;&#65533;&#65533;&#65533;d&#65533;{&#65533;&#65533;
&#65533;`&#65533;&#65533;&#65533; &#65533;&#65533;y6&#65533;@<A!3&#65533;U&#65533;&#65533;&#65533;E&#65533;&#65533;&#65533;6&#65533;&#65533;&#65533;&#65533;Qe<&#65533;&#65533;E0Rt&#65533;&#65533;&#65533;5&#65533;,jHXe&#65533;&#65533;4&#65533;&#65533;&#65533;&#16401;"&#65533;&#65533;3k&#65533;DF)&#65533;&#65533;&#65533;&#65533;#1&#65533;&#65533;I&#65533;jv&#65533;&#65533;>&#412;&#65533;[
&#65533;#lL&#65533;-&#65533;&#65533;&#65533;&#65533;&#1183;Du&#65533;&#65533;Lh&#65533;9&#65533;&#565;&#65533;&#65533;&#65533;<&#65533;&#65533;u&#65533;T	&#65533;&#65533;&#65533;&#854;	&#65533;&#65533;qg&#65533;[t<)&#65533;&#65533;&#65533;n"JY&#65533;'mH&#65533;k&#65533;&#65533;<a&#65533;&#1155;&#65533;DT&#65533;!&#65533;v&#65533;T&#65533;n&#65533;&#65533;&#65533;.&#65533;&#65533;S&#65533;Z&#65533;
f&#65533;&#65533;&#65533;&#65533;&#65533;x&#65533;U4zbo&#65533;w&#1656;W&#65533;&#65533;&#65533;&#65533;&#65533;T&#65533;S&#65533;T&#65533;ND&#65533;&#65533;9&#65533;&#65533;I&#65533;TFi&#65533;&#65533;YXK&#65533;&#65533;^	&#65533;)X`&#1374;&#65533;u&#65533;&#65533;&#65533;|&#65533;&#1348;&#65533;&#65533;Z&#65533;Hr&#65533;vpDB&#65533;Ol&#65533;&#65533;&#65533; &#2040;&#65533;&#65533;D&#65533;d&#65533;&#285;&#65533;+(_eA&#65533;5&#65533;&#65533;&#65533;&#65533;D &#65533;&#65533;a&#65533;5&#65533;HU&#65533;&#65533;&#65533;&#65533;&#65533;&#1446;0.&#65533;&#65533;x&#65533;l	&#1129;&#1089;p&#645;(&#65533;&#65533;ZX&#65533;&#65533;]&#65533;l5iW&#395;qQ&#65533;hQ4-&#718;F4Q&#65533;&#65533;LO\<	&#65533;e&#65533;6&#65533;Qt&#65533;M&#65533;p&#65533;&#65533;&#65533;o@F&#65533;a&#65533;W&#1357;&#65533;&#65533;&#65533;&#65533;Gm&#65533;&#65533; &#65533;&#65533;&#65533;&#65533;&#65533;pq4&#65533;&#65533;&#65533;Xld8&#65533;S&#65533;h&#65533;L8&#65533;LY&#65533;}&#65533;&#65533;0&#65533;&#65533;4&#65533;&#65533;&#65533;O4N&#65533;&#65533;a&#65533;&#65533;&#65533;-&#65533;N&#65533;R&#65533;&#65533;&#65533;&#65533;&#65533;_&#65533;&#65533;&#65533;&#65533;\&#65533;&#65533;&#65533;0
&#65533;&#65533;&#65533;&#65533;b&#65533;&#65533;ZP&#65533;&#65533;&#65533;&#65533;&#65533;&#65533;W&#65533;4&#65533;!&#65533;&#65533;&#65533;&#65533;m&#65533;&#65533;&#1797;&#65533;F&#65533;!&#214;&#65533;&#65533;&#65533;&#65533;Hh&#65533;Zp &#65533;h&#65533;c&#65533;&#65533;&#65533;&#65533;hKG&#65533;&#65533;&#65533;l&#65533;O;"&#1882;&#65533;&#65533;2?&#65533;&#837;&#65533;q&#65533;j&#65533;&#1263;\P&#65533;&#65533;&#65533;	rM&#65533;&#65533;&#65533;B&#65533;&#65533;b&#65533;&#157;pR&#65533;&#65533;&#65533;&#65533;&#65533;&#65533;(&#65533;P{P&#1441; &#673;!&#65533;&#65533;&#65533;&#65533;&#315;a&#65533;&#1653;"6`@M&#65533;d|AC&#65533;$I&#65533;&#65533;K&#65533;$L&#420;L&#65533;$M&#1444;M&#65533;	&#65533;&#1597;+&#65533;b~&#65533;G&O&#65533; 6t&#65533;P`&#65533;$&#65533;R.%S6&#65533;S>%TF&#65533;TN%UV&#65533;U^%Vf&#65533;Vn%Wv&#65533;W~eV&#65533;I&#65533;&#65533;&#1517; &#65533;&#65533;$Z&#65533;&#65533;Z&#65533;%[&#65533;&#65533;[&#65533;%\&#65533;&#65533;\.&#421;]&#65533;&#65533;%^&#65533;^&#65533;e[&#65533;d+a&#65533;&#65533;`A&#65533;&#65533;5X&&#65533;b.&c6&#65533;c>&dF&c%A&#65533;e
&#1700;&#65533;[+v_v&#65533;g~&h&#65533;&#65533;L&#65533;e&#65533;4&#65533;&#65533;dLJ&#65533;j&#65533;&k&#65533;&#65533;k&#65533;&lZ%AX&#65533;h&#1446;m&#65533;&n&#65533;&[^&o&#65533;&#65533;e&#65533;%}&#294;p'q&#65533;q'I6&#65533;Z's6&#65533;s>'tR%} '6 &#65533;o^&#65533;&#65533;vn'wvgK>&#65533;f&
u&#65533;x&#65533;GFz'z&#65533;&#65533;z&#65533;&#65533;&#65533;t]O('[>&#65533;z&#65533;'}&#65533;&#65533;[&#65533;&#65533;FV&v&#65533;'&#65533;&#327;|&#65533;K&#65533;dO&#65533;J&#1703;&#65533;(wr&#65533; &#65533;'o&#65533;g&#65533;X&#65533;+EtN(&#65533;V&#65533;&#65533;Bf|&#65533;'Ma"h(&#65533;~(&#65533;&#65533;&#65533;hKr&I&#65533;&#65533;P &#65533;_&#65533;&#65533;&#65533;&#65533;(&#65533;&#65533;&#65533;&#65533;&#65533; X'"xh&#65533;&#65533;(&#65533;"&#65533;&#65533;&#65533;&*&#65533;(OA&#65533;)&#65533;&#65533;'Q&J &#65533;(&#65533;&#331;&#65533;"&#65533;g&#65533;F&#65533;&#65533;z&#65533;&#65533;'Q&#1320;&#65533;&#65533;e&#65533;n)"<L(&#65533;D&#65533;&#65533;&#17686;&#65533;&#65533;BJNb&#209;&#57606;:&#65533;&#65533;h"`&#65533;G&#65533;D&#65533;&#65533;&#26142;)&#65533;hF&#65533;&#65533;{&#1062;&#65533;E&#65533;bi}&#65533;&#65533;
&#65533;h&#65533;*&#65533;&#65533;$&#65533;&#65533;)6&#65533; 6XA&#65533;"Z&#65533;=&#65533;&#65533;&#65533;i&#65533;thMT&#65533;)&#65533;&#65533;i&#65533;~*&#65533;&#65533;&#270;>&#65533;<Ah&#809;&#65533;&#65533;&#65533;j&#65533;&#65533;'&#65533;n_&#65533;&#65533;&#65533;&#65533;*&#65533;&#65533;*O,&#65533;{&#270;&#65533;j&#65533;&#65533;&#65533;&#65533;&#302;N&#65533;&#65533;b&#65533;&#1706;&#65533;kM\V&#65533;&#65533; jM&#65533;j&#65533;&#65533;~&#65533;&#283;&#65533;j&#65533;&#65533;&#65533;&#65533;"&#65533;&#65533;&#65533;&&#65533;&#65533;Al*O % &#65533;&#65533;&#65533;&#65533;j&#170;u:&#65533;&#65533;&#65533;d&#65533;&#65533;D&#65533;n+&#65533;&#65533;f&#65533;&#65533;&#65533;&#65533;TCh&#65533;&#65533;&#65533;:&#1595;&#427;&#65533;&#65533;&#65533;v&#65533;&#65533;$&#65533;)6&#65533;&#65533;&#65533;m_MX&#65533;BJ&#65533;&#65533;F,&#65533;&#65533;)O@&#65533;&#65533;,6&#65533;GzA&#65533;&#65533;*HR&Q@&#65533;&#65533;&#65533;*&#65533;I&#65533;&#65533;&#302;lh&#65533;&#65533;*	&#65533;&#65533;&#65533;n&#65533; B \ &#65533;,&#65533;$&#65533;&#65533;6,&#65533;T&#65533;&#65533;b&#65533;&#65533;>,&#65533;&#53714;&#65533;:&#65533;$m	&#65533;P&#65533;&#65533;n,X&#65533;&#65533;ri]&#65533;&#65533;&#65533;&#391;&#65533;&#65533;&#65533;&#65533;&#1482;h&#65533;&#65533;,&#65533;&#65533;kM&#65533;-6t&#65533;V&#65533;&#65533;6&#65533;&#65533;&#65533;XA&#65533;Y&#65533;&#65533;&#65533;&#12010;&#65533;&#65533;&#65533;-M&#65533;&#65533;+.&#65533;&#65533;&#65533;lC&#65533;k&#65533;&#65533;&#65533;Y&#65533;&	&#65533;l&#65533;m|&#65533;&#65533;&#65533;&#65533;&#65533;b&#65533;&#65533;VnZ.&#65533;&#65533;6D&#65533;nl D-&#65533;r&#65533;&#65533;6*A4mC&#65533;&#65533;
&#65533;&#39146;*A&#65533;&#65533;.w&#65533;*&#65533;Z&#65533;&#65533;&#65533;m&#65533;q&#65533;&#65533;B&#65533;&#65533;&#65533;&#65533;&#65533;(&#65533;&#65533;&#65533;&#65533;f&#65533;&#65533;&#65533;z&#65533;mC&#65533;+&#65533;n &#65533;&#65533;&#65533;>&#65533;&#65533;B&#65533;&#65533;&#65533;&#65533;n|8j&#65533;ZA&#65533;&#65533;&#65533;
&#65533;&#65533;&#65533;&#65533;&#65533;D&#65533;&#43838;[&#65533;uA&#65533;&#65533;&#65533;&#65533;"&#65533;NT&#65533;&#65533;&#65533;&#1412;&#65533;&#65533;&#65533;&#65533;/h&#65533;@&#65533;&#65533;&#65533;&#353058;&#65533;,&#65533;bC&#65533;D&#65533;e&#65533;&#65533;&#65533;Jo&#65533;Zl&#65533;&#1199;&#65533;f&#65533;&#65533;&#766;&#1769;B&#65533;
&#65533;&#65533;&#65533;A&#65533;2/&#65533;vA &#65533;&#65533;&#65533;&#65533;&#65533;+&#65533;&#65533;&#65533;&#65533;V&#65533;&#65533;&#65533;&#65533;&#65533;.&#65533;
&#1257;&#65533;^&#65533;
&#65533;l&#65533;:&#65533;6&#65533;:/6&#65533;&#65533;D&#65533;
m&#65533;&#65533;%&#65533;0&#65533;&#65533;6&#65533;_&#65533;&#65533;[A&#65533;&#163;&#65533;j}&#65533;jCH&#65533;&#65533;hO&#65533;K&#65533;&#65533;m@&#65533;&#65533;:&#65533;
&#65533;n&#65533;Eh&#65533;0&#65533;&#65533;>&#65533;&#65533;&#65533;oZ&#65533;&#128;Q&#65533;&#65533;Z&#65533;&#65533;v&#65533;&#65533;:+&#65533;,&#65533;&#65533;&#65533;&#65533;
4p&#65533;B&#65533;&#65533;&#65533;,A80ZF1&#65533;&#65533;/&#65533;&#65533;1&#65533;.r&#65533;-&#27520;
&#65533;`n&#65533;B&#65533;&#65533;&#65533;&#65533;T"%T&#65533;&#65533;&#65533;&#65533;&#65533;&#65533;&#65533;0&#638;l&#65533;:p&#65533;&#65533;~&#65533;&#65533;&#65533;0&#65533;*&#65533;&#65533;&#65533;D*&#65533;D&#65533;&#65533;-bze
&#65533;&#65533;&#65533;&#65533;l&#65533;&#65533;*&#65533;Z&#65533;/&#65533;/[AN.r&#65533;&#65533;&&#65533;(o&#65533;&#65533;&#65533;&#65533;~/&#65533;24&#65533;d&#65533;&#65533; &#1422;&#65533;&#65533;
&#65533;&#65533;&#65533;h'&#65533;Pl&#65533;!0&#65533;&#65533;q8k&#65533;&#65533;kMH@4&#65533;&#65533;;3&#65533;n1+;1A@	&#65533;)&#65533;&#65533;l&#50572;)&#65533;"k1&#65533;&#65533;e=&#65533;d.&#65533;&#65533;&#65533;&#65533;0&#65533;&#65533;&#65533;8&#65533;G&#65533;&#65533;&#65533;N8s&#65533;VsC[&#65533;&#65533;+&#65533;@&#65533;&#65533;@&#65533;/&#65533;~&#65533;a.6&#65533;&#65533;>&#65533;r&#65533;&#65533;&#65533; &#65533;&#65533;q&#65533;Z&#48786;&#65533;&#65533;fnC&#65533;&#65533;EO&#65533;2&#65533;&#65533;+r&#65533;&#65533;G[_&#65533;6p&#65533;&#65533;p&#65533;@&#65533;V,&#65533;Z&#65533;&#65533;&#65533;N&#65533;&#65533;PH&#65533;S&#65533;4&#65533;2"/-6&#65533;&#65533;&#65533;&#65533;.A&#65533;&#65533;&#366;-;u6E5'mHZ&#65533;&#65533;G9H (5(oqO&#65533;t&#65533;&#65533;ZC&#65533;3&#65533;&#65533;&#65533;ps&#65533;Wo&#65533;&#65533;&#65533;&#65533;&#65533;&#623;Yo&#65533;&#65533;Gw_&#65533;&#65533;&#65533;NKu +4-70&#65533;&#65533;H&#65533;5c&#65533;f&#65533;&#65533;,6&#65533;&#65533;P&#65533;&#65533;njO&#65533;w&#65533;d&#1223;c&#65533;&#65533;66h&#65533;"V3&#65533;8&#65533;&#65533;[&#65533;&#65533;0&#65533;qN&#65533;&#44765;T&#65533;F&#65533;&#65533;6&#65533;&#65533;khK&#65533;g&#65533;&#65533;,&#65533;&#65533;&#65533;&#65533;m6&#65533;&#65533;&
i&#65533;&#65533;&#65533;&#65533;pm&#65533;&#65533;&#65533;
ToC&#65533;&#65533;&#65533;&#65533;&#47790;&#65533;oH&#65533;5Q&#65533; u&#65533;:&#65533;&#65533;r[k&#65533;qw0?&#65533;"&#65533;a&#497;f&#65533;&#65533;	&#65533;GO&#65533;&#65533;z&#65533;7+&#65533; `7&#65533;&#683697;&#65533;r&#65533;&#65533;"&#65533;&#65533;B&#65533;&#65533;&#65533;4|cw&#65533;&#65533;&#65533;.3d&#65533;&#65533;r&#65533;&#65533;q]&#65533;4-&#65533;v&#65533;q&#65533;&#65533;js;&#992426;h'v&#65533;&#65533;&#65533;&#65533;&#65533;[&#65533;&#65533;&#65533;W?&#65533;+&#1522;&#65533;-&#65533;a&#1031285;&#65533;e&#65533;6&#65533;|rK&#135;&#65533;&#65533;2&#65533;&#1267;3#&#65533;u/6&#65533;C&#65533;&#65533;&#65533;j{yO&#65533;&#65533;&#65533;m&#65533;&#65533;g&#65533;&#65533;Fx&#65533;[&#65533;&#65533;F&#65533;&#65533;&#65533;x&#65533;$j&#65533;.q'9&#65533;&#65533;&#65533;Ags&#65533;&#1412;+&#65533;&#65533;TW9ak&#65533;V/I&#65533;&#65533;
&#65533;oYS&#65533;l9&#65533;j,&#65533;p&#65533;&#65533;w&#65533;&#65533;pg&#65533;j&#65533;&#1714;&#65533;&#65533;`&#65533;v7*&#65533;&#156;[n&#65533;&#65533;3C&#65533;&#65533;&#65533;7dw1&#65533;p0&#65533;&#65533;t&#65533;&#65533;&#65533;&#65533;&#65533;&#65533;&#65533;&#65533;&#65533;&#65533;&#65533;&#65533;J&#65533;6&#65533;B&#65533;&#65533;op79&#65533;:&#65533;yw&#65533;?&#65533;s]hm42[1~?&#65533;"&#65533;&#65533;&#65533;&
g&#65533;&#65533;P&#65533;&#65533;&#65533;&#65533;Q&#65533;&#65533;b&#65533;	&#65533;sM&#65533;n d1&#65533;&#65533;4?&#65533;Oo &#65533;&#65533;&#65533;&#65533;E&#65533;:&#65533;&#65533;@&#65533;z&#65533;&#65533;@FGvj;&#65533;&#65533;Z&#65533;&#271;&#65533;&#65533;&#65533;&#65533; &#65533;;P&#65533;R&#65533;&#65533;&#65533;z&#65533;@h&#65533;&#65533;&#65533;g7&#65533;&#65533;&#65533;&#65533;M&#65533;&#65533;K&#65533;&#65533;&#65533;&#488;&#65533;*&#65533;&#65533;&#65533;&#65533;\&#65533;&#65533;&#65533;r&#65533;&#65533;u&#65533;/<&#65533;&#65533;o&#65533;&#65533;%&#65533;3<&#65533;6M&#65533;l&#65533;&#65533;&#65533;)&#65533;&#65533;&#65533;&#65533;&#65533;&#65533;&#65533;&#65533;<&#519;&#65533;&#65533;s&#65533;&#65533;J&#65533;&#65533;Kl@  !&#65533; &#65533; ,&#65533; &#65533; j &#65533;  &#65533; &#65533;	H&#65533;&#65533;&#65533;&#65533;&#65533; \&#560;&#65533;&#199;#:&#65533;&#65533;@&#65533;&#331;3N&#65533;!&#65533;&#399; C"&#65533;&#65533;6l&#65533;\&#65533;2&#65533;&#65533;2&#65533;5&#65533;!Ae&#731;8v&#65533;!P&#842;9&#65533;:&#65533;B&#65533;&#65533;&#1123;H&#65533;&#65533;&#65533;@&6B&#65533;&#65533;l!&#65533;E&#65533; h&#65533;&#65533;&#65533; ,&#65533;&#65533;&#65533;&#65533;%&#65533;&#65533;&#65533;.Z&#65533;a Z&#65533;2&#65533;&#65533;&#65533;&#65533;&#1779;&#65533;{&#65533;&#65533;&#65533;&#65533;&#65533;&#65533;b0a@+x&#65533;&#65533;&#65533;&#65533;&#65533;&#65533;&#65533;&#65533;p&#65533;&#512;00P&#65533;0O&#65533;cW`&#65533;&#65533;pg&#65533;&#65533;A&#65533;&#65533;&#1664;&#65533;&#65533;h[&#65533;&#65533;S-`&#478;-&#65533;S&#65533;Q&#65533;&#65533;&#65533;>&#65533;"&&#65533;s&#65533;5g&#65533;lU&#65533;oy&#65533;o&#65533;&#65533;&#65533;V&#65533;[&#65533;&#65533;&#65533;O&#65533;&#65533;&#65533;p&#65533;-&#65533;&#65533;&#65533;&#65533;&#65533;&#65533;;&#65533;&#61735;&#65533;n(&#1457;&#65533;&#65533;&#65533;&#65533;&#2019;&#65533;&#65533;Lx&#65533;&#65533;&#65533;{&#65533;$ &#65533;ny`'&#65533;z&#65533;&#65533;&#65533;&#65533;A&#65533;&#65533;&#65533; 2&#65533;[g'0t6'&#65533;&#65533;v&#65533;`~&#65533;&#65533;6+5&#65533;iVhh&#1857;/&#65533;&#65533;&#1860;&#65533;&#65533;&#65533;8^F&#65533;P&#65533;k&#65533;&#65533;z&#65533;t)&#65533;Yw&#65533;&#65533;x&#65533;&#65533;`S]@B,TV&#65533;|&#65533;)&#65533;&#65533;O&#65533;&#65533;&#580;:Zi`Z^i&#65533;b3 p&s&#65533;&#65533;V&#65533;eY &#65533;>&#65533;&#65533;&#65533;0.&#65533;&#65533;	X2&#65533;p&#65533;o&#65533;	&#65533;vg&#65533;&#65533;
B&#65533;1Z(&#65533;'ZH&#65533;&#65533;&#65533;&#65533;s&#65533;&#65533;&#65533;&#65533;N&#65533;&#65533;&#65533;&#65533;%+-&#65533;6B'v&#65533;&#65533;xkzZ(&#65533;:
&#65533;&#65533;(&#65533;&#65533;Z&#65533;M&#65533;$&#65533;&#65533;5&#65533;~&#65533;&#65533;&#65533;*k&#42822;&#65533;&#65533;	&#65533;&#65533;&#65533;w&#65533;A*h&#65533;&#65533;&#1774;&#65533;&#65533;&#65533; &#65533; V&#65533;&#65533;&#65533;R&#65533;&#65533;o&#65533;&#65533;h&#65533;&#65533;n&#65533;%&#65533;&#65533;&#65533;&#65533;&#65533;&#65533;!&#65533;&#65533;.k&#65533;&#65533;&#65533;lA&#65533;BI&#65533;&#65533;A&#65533;	,&#65533;&#65533;(o&#65533;&#65533;&#65533;&#1647;&#65533;&#65533;&#65533;'&#65533;&#65533;@&#65533;&#65533;&#65533;"&#65533;R)&#65533;@&#65533;)&#65533;&#65533;D&#65533;&#65533;*T&#65533;P&#65533;&#65533;&#65533;[&#65533;&#1737;b&#65533;w2&#65533;Q&#65533;&#65533;&#65533;C/R&#65533;&#65533;&#65533;&#65533;bp&#65533;&#65533;&#65533;+&#65533;&#65533;T&#65533;&#65533;A0a&#65533;&#65533;
&#65533;&#65533;w&#65533;&#65533;@&#65533;&#65533;&#65533;$&#65533;&#65533;&#65533;&#1563;26&#65533;&#65533;&#65533;&#65533;1z&#65533;&#65533;&#65533;&#65533;&#65533;&#65533;@'&#65533;B&#65533;&#65533;3+zs&#65533;&#65533;^&#65533;5&#65533;E&#65533;&#65533;&#65533;&#65533;Y3&#65533;,+d&#65533;&#779;j&#65533;&#65533;&#65533;&#65533;6&#65533;&#65533;&#65533;&#1645;&#65533;&#1564;3&#65533;&#65533;@NT&#1968;|M&#65533;&#11534;><&#65533;t}&#65533; 4e&#65533;&#65533;&#65533;o/\&#65533;&#65533;wg&#1328;&#65533;&#65533;*Ak&#65533;'&#65533;3&#65533;A&#65533;&#65533;k&#65533;&#65533;E&#65533;\;&#65533;[&#65533;&#65533;&#65533;&#65533;
+5&#65533;i&#65533;&#65533;b&#65533;&#65533;tE"&#65533;&#65533;p&#65533;	&#65533;X`&#65533;&#65533;C&#65533;%&#65533;a&#65533;&#65533;tD&#65533;&#65533;)&#65533;(&#65533;&#65533;&#65533;h&#65533;&#65533;H&#65533;&#497;&#65533;""&#65533;&#1240;&#65533;ru3*5&#65533;{9&#65533;WD&#65533;&#65533;&#1012;+\o&#65533;F&#1274;&&#65533;&#65533;t&#65533; &#65533;&#1032;&#65533;&#65533;$$&#65533;"	&#65533;X&#65533;W&#65533;!u&#65533;=&#65533;H&#65533;&#17165;5!&#65533;&#737;w&#65533;C&#65533;&#65533;@&#65533;'&#65533;R&#65533;&#65533;m&#65533;G&#65533;&#65533;^C*&#65533;
&#65533;&#65533;"&#65533;rYH<5&#65533;&#65533;&#65533;&#65533;a&#65533;\&#65533;&#65533;&#65533;-&#65533;-&#65533;W
rf&#65533;PA&#65533;&#65533;ZF&#65533;&#65533;&#65533;&#65533;H8&#65533;l&#65533;&#65533;H&#65533;&#65533;&#65533;&#65533;&#65533;&#65533;&#65533;&#65533;8&#65533;y&#65533;&#65533;&#1844;&#65533;&#1548;-&#65533;&#65533;&#65533;R&#65533;\&#65533;H&#65533;&#65533;n&#65533;[&#65533;&#65533;&#65533;&#65533;&#65533;H#uP|DN&#65533;d3v&#65533;&#588;&#274;&#65533;#9&#65533;&#65533;R&#65533;SA&#65533;7&#65533;&#65533;&#258;a&#65533;zy &#65533;`r&#65533; &#65533;&#65533;w&#65533;&#65533;&#65533;&#65533;A&#65533;@&#65533;&#65533;&#65533;^&#65533;k&#65533;5X&#65533;&#65533;&#65533;&#65533; &#65533;&#65533;	,b&#65533;&#65533;&#843;ZX&#65533;&#65533;&#65533;&#65533;A&#65533;&#65533;&#65533;w&#65533;l	+#&#65533;%&#65533;a&#65533;Q&#65533;&#65533;37&#65533;M&#65533;&#65533;S'&#65533;&#65533;&#65533;$T	&#65533;d&#65533;&#65533;C &#65533;/&#59746; &#65533;&#65533;\~E&#65533;&#65533;}&#790;s&#65533;&#1533;&#65533;u'&#65533;&#65533;&#65533;f>&#65533;&#65533;&#65533;&#65533;&#65533;|&#65533;R&#65533;ll-&#65533;5So&#65533;H&#65533;cB&#1089; b&#65533;&#65533;b&#65533;&#65533;5&#65533;&#65533;&#65533;D&#65533;P&#65533; &#269;&#65533;&#65533;&#65533;&#65533;&#65533;&#65533;B}u&#65533;&#65533;&#65533;bH!&#65533;&#65533;&#65533;g&#65533;&#65533;A\'P&#65533;&#65533;&#65533;i0&#65533;D&#65533;:&#65533;)&#65533;El=&#194;S?&#65533;&#65533;+&#65533;&#65533;77&(&#65533;&#65533;j&#65533;&#65533;$._&#65533;&#65533;'NH8C&#65533;&#65533;&#65533;'&#65533;+?&#65533;C&#65533;&#65533;*&#65533;Vv&#65533;x&#65533;&#65533;x&#65533;GD&#65533;n&#65533;&#65533;R$&#65533;&#65533;5&#65533;b&#65533;&#65533;py6&#65533;9&#65533;&#65533;f7&#45122;`V &#65533;&#65533; gGK&#65533;&#65533;&#65533;53k`J&#65533;&#65533;&#1466;&#65533;&#65533;&#65533;&#65533;01&#65533;&#65533;&#65533;&#1622;.&#65533;&#65533;mh&#65533;&#65533;B&#65533;f&#65533;&#1241;&#65533;l&#65533;&#65533;&#65533;&#65533;&#65533;}&#65533;1&#65533;o&#65533;;&#65533;&#65533;&#65533;&#789;&#65533;r#R&#65533;&#65533;J7#&#1080;&#65533;@&#65533;i]&#65533;&#65533;&#65533;&#65533;&#65533;B&#65533;K&#65533;6d&#65533;&#65533;Eow&#65533;&#744; &#65533;&#65533;&#65533;U&#65533;\&#65533;^&#65533;&#65533;&#65533; D&#65533;&#65533;J &#46722;F&#65533;&#65533;&#65533;w&#65533;*&#65533;H&#1467;N&#65533;&#65533;M&#720;[U*'&#467;A&#65533;+&#65533;&#65533;&#258;VxBo[2]lt8"&#65533;Z&#65533;&#65533;y&#65533;	&#65533;&#65533;w&#65533;.6&#65533;&#65533;&#65533;&#65533;^&#65533;&#65533;&#65533;(l8&#65533;&#65533;XCF&#65533;&#65533;#&#65533; U&#65533;&#578;&#65533;<`&#65533;&#65533;,@1A+O &#533;&#65533;d&#65533;pdl&#65533; D&#65533;2x&#65533;&#65533;
&#65533;
&#65533;xrP&#65533;+Z-&#65533; *&#65533;]&#65533;&#65533;&#65533;&#65533;&c&#65533;&#65533;&&#65533;&#65533;Y&#65533;`&#65533;&#65533;&#65533;Q&#65533;A&#65533;&#65533;C&&#65533;&#65533;&#198;z&#65533;&#65533;&#65533;T&#65533;&#65533;&#65533;&#65533;&#65533;|&#65533;&#1170;"a&#65533;&#65533;&#65533;&#65533;&#65533;	;yz&#65533;&#65533;&#65533;J&#65533;&#65533;&#65533;&#65533;9&#65533;&#65533;W&#65533;>W&#65533;&#65533;&#65533;C&#65533; /&#65533;&#65533;&#65533;^>1&#65533;&#65533;&#65533;&#38196;&#65533;6&#65533;B\@\&#65533;&#65533;&#65533;e&#65533;&#65533;|?!&#65533;&#65533;&#65533;l&#65533;L&#65533;C &#65533;&#1331;&&#65533; &#65533;=(D&#1403;6 &#65533;k&#65533;.Gf&#65533;
.&#65533;&#65533;i&#65533;JU&#65533;&#65533;&#65533;."&#65533;&#65533;Y+:&#65533;&#65533;A	Z&#65533;&#65533;&#65533;&#65533;z&#685;&#65533;&#65533;&#65533;_&#65533;W&#65533;&#65533;&#65533;~&#65533;Z[&#65533;5f&#65533;x&#65533;&#65533;&#65533;&#65533;&#65533;{p&#65533;&#65533;&#65533;k@!&#65533;^16J`lT_&#65533;&#65533;&#65533;f0A&#65533;j\&#65533;CC&#65533;i&#65533;&#65533;&#65533;-ml&#65533;&#65533;&#65533;iqx&#65533;&#65533;ay&#448;&#670;]&#65533;&#65533;]&#65533;&#65533;&#65533;x]&#65533;C&#65533;&#65533;W&#65533;&#65533;&#65533;a&#65533;&#65533;0&#65533;&#65533;t+&#65533;z1&#65533;H&#65533;&#65533;\&#6512;&#65533;&#65533;)&#65533;&#65533;&#65533;r&#65533;v9&#65533;O &#65533;@&#65533;&#65533;kD&#600;&#65533;&#65533;@p]k&#65533;?*	&#65533;&#65533;&#65533;s&#65533;&#65533;z8&#65533;&#65533;&#65533;!_&#65533;&#65533;&#65533;&#65533;&#65533;nX &#65533;a&#65533;| &#65533;&#65533;u&#1915;&#65533;d1?D&#65533;I&#65533;x&#625;&#65533;&#2000;s&#65533;!Q_q&#65533;&#65533;L&#65533;n&#65533;"&#65533;B-V&#65533;;&#65533;&#65533;0&#65533;|&#65533;Pa&#65533;e&#65533;+&#65533;&#65533;&#65533;&#65533;&#65533; &#65533;U&#65533;&#65533;@F&#65533;q&#65533;P&#65533;&#65533;7@	&#65533;nR
G;N&#65533;&#65533;&#65533;&#538;~&#65533;+&#65533;&#65533;qn&#65533;&#65533;XL4&#65533;T&#65533;&#65533;&#65533;&#65533;R'&#65533;&#65533;&#65533;|&#65533;k&#65533;&#65533;e&#65533;&#65533;&#65533;&#65533;&#65533;H&#65533;7l&#65533;V&#65533;&#65533;>&#65533;&#65533;&#65533;&#65533;&#65533;|+&#65533;P&#65533;o&#65533;l&#65533;Rx&#65533;&#65533; ;'&#65533;gq&#65533;7N&#65533;c&#65533;Wp&#65533;~(&#65533;Vg)7ll'%&#65533;d5&#65533;|&#65533;w)'b27g&#65533;2&#65533;&#65533;&#65533;&#65533;&#65533;&#65533;f>&#65533;b< +&#65533;z
&#65533;&#65533;|&#65533;&#65533;J&#65533;&#65533;~q&#65533;&#65533;Y&#65533;&#65533;6c&#65533;G{azb'&#65533;&#65533;w&#65533;U&#65533;s&#65533;c,` &#65533;B&#65533;&&#65533; &#65533;&#65533;p=&#65533;&#310;{&#65533;Dp$gl!&#65533;d&#65533;|X{&#65533;|W&#65533;"]dGr&#65533;&#65533;gA8&#65533;'}&#65533;'agr&#65533;%|&#65533;G#<&#65533;7G&#65533;jW9&#65533;c&#65533;&#65533;FI&#65533;&#65533;&#65533;&#65533;{S.&#65533;d&#65533;u&#65533;&#65533;y&#65533;&#65533;y&#65533;Aox&#65533;HfaI&#65533;h&#65533;&d&#65533;w&#65533;m&#65533;Xk,&#65533;&#65533;&#65533;a 0&#384;&#65533;&#65533;&#65533;1f&#65533;(kajIvd&#65533;.&#65533;&#65533;_Hs&#65533;&#29148;&#1536;H&#65533;{&#65533;&#65533;&#65533;&#65533;&#1411;~&#648;&f}&#65533;&#65533;hyx&#65533;&#1041;&#65533;&#65533;A&#65533;U&#65533;*&#65533;X`&#65533;&#65533;x&#65533;W&#65533;!}>mkwo0&#664;&#65533;&#65533;*&#65533;p&#65533;&#65533;&#65533;c&#65533;&#65533;i&g&#65533;K&#65533;y&#65533;aQ&#65533;pV&#65533;&#65533;&#65533;ogj&#65533;&&#65533;2&#65533;&#65533;'&#65533;&#65533;&#65533;g8 @&#65533;9&#65533;&#65533;&#65533;`&#65533;v&#65533;t&#65533;&#65533;&#65533;t&#65533;&#65533;m&#65533;sk&#65533;z&#65533;g&#65533;&#65533;Xj&#65533;4A(&#65533;@&#65533;}&#65533;x{o&#65533;&#65533;&#65533;&#65533;f&#65533;Va&#65533;&#65533;a}&#65533;&#65533;(;&#65533;&#65533;&#65533;&#65533;&#65533;&#65533;&#65533;d&#65533;&#65533;&#65533;&#65533;&#65533;zN&#65533;e&#65533;k&#65533;&#65533;&#65533;&#39438;&#65533;
F)u&#65533;&#65533;&#65533;5&#65533;&#65533;8'&#65533;	&#65533;&#65533;_&#65533;&#65533;&ly&#65533; &Y5fl&#65533;&#65533;b&#65533;&#65533;&#65533;&#65533;&#28909;&#65533;|Ifba&#65533;B&#1477;&#65533;'&#65533;D	&#65533;&#65533;F&#65533;&&#65533;&#65533;gC&#65533;ll&#65533;x&#65533;1&#65533;[$ &#65533;&#65533;&#65533;.&#65533;&#65533;lY&#65533;&#65533;mq71g&#65533;&#65533;&#65533;&#65533;m&#65533;h>h7p&#65533;'=&#65533;x&#65533;&#65533;R&#65533;&#65533;Fp)|V&#65533;&#65533;xl&#65533;&#65533;d&#65533;&#523;&#65533;Hs&#65533;&#65533;[&#65533;&#65533;&#65533;&#65533;v&#65533;4&#1173;V&#65533;&#65533;w9A\&#65533;&#65533;P&#65533;V`&#65533;&#65533;&#65533;V&#65533;&#65533;vW&#65533;&#65533;ay&#1920;&#65533;&#65533;!&#65533;&#65533;&#65533;j)&#65533;&#65533;6&#65533;&#65533;&#65533;&#65533;_&#65533;v&#65533;&#65533;yV)Z&#65533;M9&#65533;&#65533;]&#65533;J&#65533;&#65533;&#65533;&#65533;| &#65533;_&#65533;&#65533;  Z&#65533;&#65533;(&#65533;&#65533;&#65533;&#65533;xs&#65533;&#65533;&#65533;&#326;w&#65533;&#65533;~l8&#65533;&#65533;Y&#65533;-&#65533;!af0&#65533;&#65533;&#65533;&#65533; j&#65533; &#65533;&#65533;"&#65533;\&#65533;w&#65533;&#65533;&#65533;&#65533;,&#65533;`8 !&#65533; &#65533; ,&#65533; &#65533; a &#65533;  &#65533; &#65533;	H&#65533;&#65533;A&#65533;2*\&#560;&#65533;&#199;v&#65533;q#&#65533;&#331;3&#65533;"&#65533;&#65533;C&#65533;)0&#460;&#65533;2lH&#65533;&#514;&#65533;&#727;g&#65533;p&#65533;-&#65533;J0s&#65533;48&#65533;A0h&#65533;&#65533;&#65533;H&#65533;2d&#65533;&#65533;2c  &#65533;0J&#65533;.&#65533;&#65533;&#65533;q &#65533;&#65533;-&#65533;8&#65533; j&#1395;&#65533;(&#65533;&#65533;6&#65533;&#65533;&#65533;l&#1654;&#65533;&#65533;&#65533;n&#65533;q&#65533;"&#65533;&#65533;7+]&#65533;vs&#65533;&#65533;&#65533;&`&#65533;^+^&#1797;&#65533;ce&#65533;\L9G&#65533;&#452;gH&#65533;&#1701;&#65533;&#771;l6
&#65533; &#65533;|A&#65533;]&#65533;&#65533;&#65533;	T&#461;&#65533;&#65533;&#65533;&#65533;,d&#65533;5\&#1765;&#65533;&#65533;&#65533;&#65533;&#699;&#65533;H&#3569;&#65533;&#65533;k&#65533;&#65533;PC&#278;&#65533;&#65533;&#65533;!G=Q&#65533;&#65533;e&#65533;&#65533;&#65533;b&#1641;&#65533;(&#65533;&#65533;&#65533;^1^&#65533;&#65533;&#65533;&#65533;&#65533;&#65533;o!;O{&#65533;&#65533;;a+>	&#65533;&#65533;tF&#65533;a&#65533;~x&#65533; &#65533;R&#65533;&#65533;q&#65533;y&#65533;7 C&#65533;X!6$ C&#65533;M&#65533;&#65533;3J&#65533;&#65533;#&#65533;&#65533;T^A80&#65533; f&#65533;	&#65533;&#65533;&#65533;&#65533;"A&#65533;&#16452;@&#65533;&#65533; &#65533;&#65533;	E^O&#65533;(b&#65533;&#65533;_&#65533;+b#e2 &#65533;Db&#65533;&#65533;	&#65533;&#65533;0%zbc&#65533;@#&ycA &#65533;&#65533;&#65533;y&#65533;&#65533;&#65533;j&#65533;&#65533;&#572;i&#65533;y(&#65533;w&#65533;A%&#65533;&#65533;I&#65533;&#65533;&#65533;h&#65533;e&#65533;&#1636;&#65533;#ry^&#65533;o&y&#65533;&#65533;&#65533;uQP|\v&#8450;V&#65533;6OP1&#65533;~&#65533;zi^&#65533;&&#65533;xd&#65533;'&#65533;I&#65533;a:&#65533;gyOr&#875;&#65533;&#65533;&#65533;&#65533;&#65533;&#65533;)&#65533;&#65533;&#65533;"3&#65533;~&#65533;&#65533;&#65533;&#65533;ay8&#65533;P&#65533;j&#65533;5&#65533;>&#65533;d&#65533;.&#65533;&#65533;(G&#65533;&#34275;,i&#65533;&#65533;&#65533;&#65533;&#65533;]&#65533;(f&#65533;&#65533;&#65533;&#65533;&#65533;&#65533;&#65533;&#65533;&#65533;Y&#65533;b!&#65533;i&#65533;&#65533;~9&#1052;&#65533;v&#29859;h{&#65533;&#65533;)"*&#65533;u&#65533;&#65533;l&#65533;&#18075;$&#65533;&#65533;
D&#702;u&#65533; D&#65533;
4&#65533;~u&#65533;&#35832;Wh*&#65533;&#65533;-c]+X&#65533;&#1046;&#65533;.&#681;&#65533;&#65533;Jl&#65533;&#65533;&#65533;iK')a"C&#65533;(0	&#65533;&#65533;t&#65533;&#65533;&.&#65533;10&#65533;&#65533;&#65533;&#32167;B~&#65533;z*&#65533;&#65533;&#65533;)+&#65533;&#65533;&#65533;&#65533;S)&#65533;&#65533;&#65533;&#65533;&#65533;k&#65533;&#65533;vY-&#65533;&#65533;-&#1073;d&#65533;kUN4mj&#1323;>{&#65533;<&#65533;k&#65533;&#65533;P&#65533;r"&#65533;D&#65533;&#65533;4B&#65533;&#65533;'6&#65533;&#65533;&#65533;&#65533;\C=&#65533;&#65533;&#65533;mlQ$,4&#65533;@E&#65533;&#40237;&#65533;&#65533;[8&#65533;rJ&#65533;8Av&#65533;&#65533;&#65533;&#65533;G&#65533;&#65533;3&#65533;&#65533;&#65533;&#65533;&#65533;c&#65533;w O&#65533;&#65533;&#65533;]6&#65533;s&#65533;	)dw&#65533;&#65533;&#65533;&#65533;l&#65533;&#65533;b&#65533;.&#65533;cv! A&#65533; &#65533;W[&#65533;~*&#65533;	|&#65533;O&#65533;&#477580;8&#65533;M&#65533;)L&#65533;&#65533;&#65533;4
&#65533;&#65533;&#65533;&#65533;C&#65533;+m&#65533;&#65533;M&#65533;&#65533;"&#65533;j&#65533;&#65533;y&#65533;t&#65533;&#65533;&#65533;&#65533;&#65533;n=m&#65533;F&#65533;&#65533;&#65533;&#1913;&#65533;&#65533;&#65533;)%j{3&#830;G&#65533;&#65533;&#65533;O &#65533;p&#65533;8D&#65533;&#65533;\&#65533;
&#65533;J&#1324;&#65533;V&#65533;Qx&#65533;@&#65533;2&#65533;&#65533;&#65533;&#65533;&#65533;yI&#65533;c&#65533; &#65533;W!&#65533;&#65533;gm&#65533;&#65533;&#1634;&#65533;<&#65533;a&#65533;g&#65533;&#65533;&#65533;&#65533;&#65533;&#65533;&#65533;r&#65533;&#65533;S&#65533;&#1226;&#65533;-&#65533;yq&#1687;v&#65533;&#65533;&#65533;&#65533;TXs&#65533;&#65533;&#65533;&#65533;&#65533;	nk&#65533;_A8&#65533;+:&#65533; &#65533;&#65533;&#65533;&#65533;&#65533;i&#65533;i&#65533;&#65533;&#1466;H&#65533;T<&#65533;.&#65533;&#1167;0&#65533;&#1177;&#65533;&#65533;&#65533;&#727;&#65533;RF&#65533;9&#65533;!NL&#65533; I&#65533;B&&#65533;!&#65533;&#65533;&#65533;&#65533;&#65533;E&#65533;%,h&#65533;"&#65533;x&#65533;&#65533;a&#65533;"&#65533; A&#65533;&#65533;&#65533;9&#65533;&#65533;bg&#65533;&#65533;y&#65533;&#65533;&#65533;r&#65533;p&#65533;$A&#65533;&#65533;&#65533;R&#65533;&#65533;&#65533;&#65533;&#65533;&#65533;&#65533;&#4450;&#65533;&#65533;&&#65533;V&#65533;l?C&#65533;&#65533;&#65533;&-f&#65533;N)&#65533;&#65533;x&#65533;/&#65533;I&#65533;)Q%&#65533;5m&#836;"&#65533;&#65533;B&#65533;&#65533;=.&#65533;&#65533;&#65533;&#65533;&#1608;>L&#65533;&#65533;R&#65533;&#65533;&#65533;&#65533;&#65533;\`L&#65533;~J4Dq&#65533;o&#65533;&#65533;&#65533;&#65533;Zo&#65533;%&#65533;#&#65533;&#65533;&#65533;&#65533;&#65533;&#65533;&#65533;,rUS&#65533;&#65533;<&#65533;&#65533;&#65533;;
LW'&#1245;&#65533;&#65533;&#65533;&#65533;&#65533;&#65533;&#65533;&#65533;F&#65533;@&#65533;&#65533;s&#65533;&#65533;&#65533;&#65533;@&#905;&#65533;&#65533;E0&#65533;&#65533;&#65533;&	z&#65533;&#65533;&#65533;tx&#65533;]1&#65533;&#65533;=fT2%s&#65533;&#65533;&#65533;&#65533;=y&#65533;&#65533;b&&#65533;z&#65533;T&#65533;r3&#65533;&#65533;&#65533;&#65533;YP&#65533;ISf)&#65533;&#65533;P3H
&#65533;rp4&#65533;&#65533;#A&#65533;e#&#65533;&#65533;&#65533;j&#65533;$&#65533;.z&#65533;7*Tl&#65533;&#65533;e07&#65533;E5T&#65533;
db7&#65533;g&#65533;&#65533;N&#555;^&#65533;j&#65533;&#65533;z z&#65533;&#65533; `K&#65533;&#65533;&#65533;&#65533;=&#65533;b7&#65533;&#65533;&#65533;:&#65533;&#65533;&#65533;&#65533;lc	&#65533;W&#65533;Z6&#65533;&#65533;]&#65533;f&#65533;s&#65533;&#65533;zv&#65533;&#65533;&#65533;&#65533;h;&#1758;&#65533;Vv&#65533;&#65533;&#1900;jWk&#65533;&#306;V#&#65533;}&#65533;&#65533;lgKX&#65533;&#65533;&#65533;&#65533;&#877;nr&#65533;&#65533;:v&#65533;&#65533;&#65533;&#65533;p&#65533;
&#65533;&#65533;&#253;mi&#65533;&#65533;&#65533;&#65533;0&#65533;&#65533;&#65533;,&#65533; &#65533;&#65533;.&#65533;
&#65533;y&#65533;h&#65533;]&#65533;Z&#65533;&#65533;&#65533;&#65533;r&#65533;{&#65533;&#65533;&#65533;-/v&#65533;&#1042;&#1538;&#65533;L&#65533;M&#65533;o&#65533;&#65533;&#65533;&#65533;&#65533; %&#65533;&#65533;&#65533;{&#1987;&#65533;&#1533;06,`&#65533;A&#65533;&#65533;:&#65533;A&#65533;X&#65533;&#65533;&#65533;!"{p&#65533;&#65533;H@&#65533;18&#65533;l&#65533;*P8&#65533; &#65533;06&#65533;&#65533;W&#65533; N<HlY&#65533;&#65533;&#65533;'&#65533;	YA&#65533;+&#65533;`&#65533;&#577;&#65533;X&#65533;&#65533;X &#65533;&#65533;&#65533;&#65533;1&#65533;7&#65533;!&#65533;@&#65533;+aK&#65533;&#65533;8&#65533;Z	b_(&#65533;vs&#65533;CVa&#65533;.{&#65533;&#747;eo ax&#65533;&#65533;`.?&#65533;1&#65533;l&#65533;&#65533;&#65533;*x&#65533;&#65533;&#65533;Z&#65533;=y&#65533;i~p&#65533;&#65533;&#65533;&#65533;<&#65533;&#65533;]v&#65533;&#65533;&#65533;b?z&#65533;&#65533;&#65533;r&#65533;=&#65533;^&#65533;&#65533; &#65533;&#65533;&#65533;ZJ&  !&#65533; &#65533; ,&#65533; &#65533; g &#65533;  &#65533; &#65533;	H&#65533;&#65533;&#65533;&#65533;s \&#560;&#65533;&#199;#.&#65533;!C&#65533;&#331;3.&#65533;&#65533;&#65533;F&#65533; C&#65533;$x`&#65533;&#65533;6lH&#65533;8&#65533;&#65533;K&#65533;]<&#65533;&#65533;&#65533;A&#65533;/s&#65533;D&#65533;el0l&#65533;&#65533;I4g&#65533;+]r&#65533;`&#65533;cF&#1167;  &#65533;&#65533;qF&#65533;-&#65533;&#65533;&#65533;&#65533;J&#65533;Hp&#65533;&#65533;@
T&#65533;2&#65533;&#65533;m&#65533;]\I&#65533;&#65533;m &#65533;xv&#65533;&#65533;&#65533;|&#1782;&#528;&#65533;0A&#65533;&#65533;&#65533;EkX&#65533;&#65533;&#464;#{A&#65533;X&#65533;&#65533;&#65533;%k&#65533;&#65533;&#65533;r&#65533;&#65533;0g&#65533;L&#65533;&#65533;&#65533;u&#65533;&#65533;X&#65533;&#65533;i&#65533;m&#65533;&#65533;&#65533;zs `&#65533;<&#65533;v&#65533;&#65533;3 `0@w&#65533;&#65533;w~40&#65533;A&#65533;n'$'j&#65533;&#65533;&#65533;.Z&#542;&#1970;&#65533;w&#65533;&#65533;p&#65533;&#65533;;&#65533;&#455;,_&#65533;&#65533;q&#65533;&#65533;&#1523;&#65533;&#65533;[&#65533;&#65533;&#65533; &#65533;&#65533;Wvz&#65533;&#65533;E&#65533;&#65533;(P&#65533;&#65533;&#65533;N&#65533;&#65533;&#65533;&#65533;'&#65533;t&#65533;lwac6*&#65533;&#65533;&#65533;F&#65533;t2JN P\e-D&#646;&#65533;&#65533;M$  CO@
U&#65533;&#65533; NAV"6-8&#65533;\[Px&#65533;&#65533;@&#65533;&#65533;hE *8&#65533;&#65533;&#65533;P&#65533;@$6&#65533;&#65533;&#65533;'i$C&#65533;uq  Nx&#65533;&#65533;1b&#65533;B&6B3&#666;&#65533;y"Aony s&#65533;&#65533;a'd&#65533;i&#65533;x&#65533;&#65533;&#65533;E&#65533;&#65533;rD&#65533;&#65533;f&#65533;If&#65533;&#65533;&#65533;&#65533;1&#65533;&#65533;&#65533;&&#65533;&#65533;B)6&#65533;PI(&#65533;&#65533;F&#552;&#65533;j&#65533;&#65533;(&#65533;c&#65533;&#65533;&#65533;&#65533;Y&#65533;i&#65533;&#65533;#d&#65533;&#65533;xj&#65533;	&#65533;m
&#65533;)&#65533;e&#65533;&#65533;&&#65533;&#65533;&#65533;&#65533;<A&#65533;&#65533;&#65533;*&#808;&#476;&#65533;&#22590;4
&#65533;&#674;&#65533;%&#65533;&#65533;&#49229;s|&#1705;@*&#65533;)(&#65533;Z&#65533;xjCZN&#65533;&#65533;C&#65533;vk&#65533;&#65533;jz&#65533;()&#65533;j
&#65533;&#65533;&#1818;&#65533;M&#65533;&#65533;&GDV&#65533;*&#65533;&#65533;&#65533;&#65533;&#65533;&#65533;&#65533;Eki&#65533;&#65533;&#65533;m&#65533;&#65533;4&#65533;&#65533;BF&#65533;&#65533;&#65533;&#65533;l&#65533;&#65533;O&#65533;&#65533;&#65533;&#65533;&#65533;2:
2&#65533;y&#65533;&#65533;7zj&#65533;6&#65533;&#65533;&#65533;&#65533;Z&#65533;,&#65533;&#65533;&#65533;&#155;&#169002;&#65533;&#65533;&#65533;&#65533;F&#65533;&#65533;Ti&#65533;HC&#65533;&#65533;'&#65533;/&#65533;&#65533;(X&#65533;&#65533;)&#65533;&#65533;$$&#65533;&#65533;b  &#65533;&&#65533;&#65533;&#65533;&#65533;&#65533;!s&#65533;&#65533;(&#65533;;&#65533;,&#363;b&#65533;&#65533;&#65533;&#65533;&#65533;&#65533;:=&#65533;&#65533;jy&#65533;&#65533;%&#65533;&#65533;&#65533;%&#490;&#65533;&#65533;&#497;&#65533;&#65533;&#65533;(&#65533;,&#65533;&#65533;&#65533;&#1419;k&#65533;|&#65533;&#65533;l&#65533;&#65533;&#65533;-&#65533;&#65533;&#65533;&#65533;&#65533;&#65533;&#65533;&#65533;@G[**&#65533;p&#65533;z&#65533;&#65533;&#65533;5&#65533;&#65533;N:&#65533;=&#65533;h&#65533;&#65533;n&#65533;"&#559;o&#65533;&#65533;`&#65533;&#65533;&#65533;;&#65533;&#65533;&#65533;&#65533;&#679;&#65533;f&#65533;k3&#65533;;&#65533;&#65533;P&#65533;yE&#65533;P&#65533;U"]&#65533;J&#65533;&#65533;&#65533;&#65533;o~}P+FZC&#65533;&#65533;&#65533;&#65533;(&#65533;&#65533;&#65533;&#10949;6d&#65533;&#65533;&#65533;&#65533;&#65533;!&#65533;&#995;&#65533;>2x&#65533;&#65533;D&#65533;T]&#65533;A&#65533;&#65533;&#65533;S,v0&#65533;J&#1306;6&#65533;|&#65533;Y&#65533;&#65533;&#65533;&#65533;p&#65533;&#65533;h3U&#65533;&&#65533;&#65533;&#65533;&#65533;n*RZ&#65533;
hb&#65533;5oH&#65533;z&#65533;&#65533;v&#65533;&&#65533;anq&#65533;&#65533;2u&#65533;&#65533;&#65533;@&#65533;&#65533;sS&#65533;&#65533;&#65533;&#65533;&#65533;&#65533;	&#65533;&#65533;CDxu"g&#65533;&#65533;0&#65533;Vx&#1395;.w4Y)Pk&#65533;`&#65533;&#65533;&#65533;zqx{]^8H%zy&#65533;aq&#65533;&#65533;&#65533;V=&#65533;qt&#65533;k&#65533;R&#65533;&#65533;D&#65533;&#65533;hL&#65533;&#65533;x&#65533;+&#65533;&#65533;W&#65533;TC&#65533;Q&#65533;&#65533;&#65533;&#147;&#65533;&#65533;&#257;&#65533;m!&#65533;&#65533;N&#65533;&#65533;,&#65533;%&#65533;i&#65533;&#65533;&#65533;&#65533;&#65533;&#65533;&#65533;InQdcP&#65533;&#65533;&#65533;	s&#65533;&#65533;V&#65533;<&#65533;&#65533;#v"&#65533;&#65533;&#65533;&#65533;&#65533;&#65533;&#65533;9D&#65533;p*&#65533;&#65533;)&#65533;&#65533;2&#65533;&#619;&#65533;W,&#65533;&#65533;&#65533;&#65533;&#65533;D&#65533;&#65533;&#65533;&#65533;&,&#65533;&#65533;5T&#65533;&#65533;&#65533;&#65533;&#65533;px'^F&#65533;]dM&#65533;J&#65533;&#65533;d6&#65533;I&#65533;V.&#65533;&#65533;&#65533;&#65533;!&#65533;Q',&#65533;&#65533;&#65533;&#65533;&#65533;&#65533;&#65533;e&#65533;&#65533;T&#65533; 8&#65533;=&#65533;&#65533;&#65533;&#65533;&#65533;F0p&#65533;M&#65533;&#65533;;&#65533;&#65533;>)&#770;&#65533;&#833;N&#65533;&#65533;&#65533;t"&#65533;&#65533;PP&#65533;d"&#65533;fF&#65533;i&#1231;&#65533;J&#65533;&#65533;8&#65533;&#65533;Q)]J&#65533;&#65533;&#65533;HKm"&#65533;k-HE&#65533;45&#65533;&#65533;^&#65533;&#65533;&#65533;&#65533;&#65533;Mb&#65533;&#65533;&#65533;$&#65533;-&#65533;/&#65533;B&#65533;J|&#65533;)&#65533;I&#65533;&#65533;ep&#65533;&#65533;q&#65533;&#65533;&#132;b&#65533;&#65533;)&#65533;2&#65533;&#282;&#65533;&#65533;&#65533;!A&#65533;&#65533;&#65533;&#1930;VNeg'&#65533;&#65533;&#1101;&#65533;)&#65533;&#65533;<Q&#65533;2&#1356;&#65533;\!/&#65533;&#65533;Sk&#65533;:&#65533;ijc&#65533;"&#65533;&#65533;)F&#65533;@&#65533;0C&#65533;&#65533;&#65533;&#65533;D&#65533;q&#65533;&#65533;
&#65533;&#65533;&#65533;G&e^&#65533;&#65533;+&#65533;G&#65533;&#65533;&#65533;&#65533;&#65533;<b'A&#65533;&#65533;p&#65533;5&#65533;L&#65533;g&#65533;~&#65533;H{&#65533;J&#65533;&#65533;l]&#65533;S&#65533;1	shWKbT3&#65533;&#65533;&#65533;>NUq&#65533;&#65533;Zd+x&#3512;&#65533;-&#65533;&#65533;&#65533;&#65533;v &#65533;&#65533;p&#65533;K&#65533;&#65533;7&#65533;&#65533;M.H|&#65533;&#1815;&#65533;&#461;&#65533;t&#65533;{&#65533;&#65533;h&#65533;N&#65533;k<&#65533;&#306;&#1061;&#65533;x&#65533;&#65533;&#65533;&#65533;&#65533;&#65533;&#65533;&#65533;&#65533;&#683;&#65533;&#65533;&#65533;f(&#1933;&#65533;C&#65533;&#65533;&#65533;&#65533;&#65533;&#65533;3&#65533;r9!P&#65533;&#65533;5cr&#65533;&#65533;&#65533; Q&#65533;
"&#65533;&#65533;&#65533;W4fD&#65533; |&#65533;&#65533;vC&#65533;&#65533;0o&#65533;a&#65533;B&#65533;&#65533;&#65533;pF
Z(pxCzHK&#65533;&#65533;bYa%&#65533;&#65533;&#65533;N<&#65533;WaV&#65533;1w&#65533;&#65533;(&#65533;&#65533;VO|,&#65533;Z\&#65533;&#65533;Fj&#65533;!&#65533;
,&#65533;.&#65533;&#65533;&#787;&#65533;&#65533; &#65533;&#65533;5&#65533;&#65533;s&#65533;Z_f&#65533;#.r&#65533;_&#65533;zB&#65533;A&#65533;&#65533;e%&#65533;&#65533; &#65533;&#65533;&#65533;^L&#65533;.CA&#701;)\Ap&#65533;dlt&#65533;Z&#65533;z&#65533;@d&#65533;*Y:&#65533;&#65533;&#65533;!&#65533;+&#65533;&#65533;&#65533;&#65533;2&#65533;&#65533;f&#65533;&#65533;&#65533;6&#65533;\b&#65533;&#65533;&#65533;&#65533;Rd+&#65533;&#65533;&#637;	&#65533;&#65533;&#65533;R&#65533;&#65533;W>	&#65533;Lh&#65533;Pm &#65533;^&#65533; d\7N&#65533;&#65533; &#65533;&#65533; &#65533;a<&#65533;.&#65533;&#65533;i&#65533;&#65533;&#65533;&#65533;z&#1444;~&#65533;W&#1731;0&#65533; &#65533;H&#65533;&#65533;-&#65533;:&#65533; z&#65533;&#1157;/D&#873;&#65533;	&#65533;&#65533;e&#65533;V&#65533;&#65533;&#65533;&#65533;+&#65533;&#65533;&#65533;&#65533;&#65533;M+&#65533;1&#65533;&#65533;&#65533;ua&#65533;l[+9&#65533;&#65533; &#65533;&#65533;~V-&#65533;.d&#65533;7&#65533;&#65533;f#&#65533;c&#65533;2@&#65533;&#65533;Ewq&#65533;&#65533;&#796;f&#65533;&#65533;&&#925;&#65533;?&#65533;&#65533;&#65533;Hq&#65533;M&#65533;q[&#65533;&#65533;&#65533;G&#65533;&#65533;o$&#65533;q&#65533;E&#65533;m!&#65533;t&#65533;&#65533;@7&#566;&#65533;&#65533;F&#65533;&#475;&#65533;&#65533;Y&#65533;ph7d&#65533;&&#65533;25&#65533;&#65533;&#65533;&#65533;&#65533;&#65533;+VQ&#65533;aC&#65533;&#65533;&#65533;xB&#561;m&#65533;&#65533;&#65533;&#65533;
&#65533;m&#65533;&#65533;y&#65533;&#65533;vNp&#65533;_i&#65533;z&#65533;a?&#65533;
&#65533;&#65533;&#65533;B&#65533;&#65533;&#65533;&#65533;&#65533;&#65533;&#65533;b`&#65533;&#65533;&#493; w&#65533;&#65533;&#65533;/&#65533;&#65533;&#65533;g]&#65533;B&#65533;&#65533;8&#65533;&#65533;&#65533;&#65533;&#65533; ?{&#540;&#65533;t<!"z&#65533;&#65533;9&#65533;&#65533;&#65533;&#65533;1&#65533;&#65533;&#1303;&#65533;y&#65533;<&#65533;&#65533;&#65533;*D/&#238;Q&#65533;	-c&#65533;&#65533;n&#65533;&#65533;&#65533;\y&#65533;&#65533;&#65533;&#65533;]&#65533;q&#65533;&#65533;bu2&#65533;&#65533;&#65533;_/&#65533;&#65533;&#65533;&#65533;o&#1462;_AvW&#65533;p P&#65533;&#65533;1&#65533;&#65533;-&#65533;2&#65533;&#65533;7?&#65533;&#65533;Y<l&#65533;&#65533;&#65533;&#65533;&#65533;&#65533;&#65533;&#65533;b&#65533;@&#65533;$&#65533;&#65533;&#65533;7"&#65533;&#65533;&#65533;&#65533;&#65533;&#598;{&#65533;oq>&#1637;v&#65533;&#65533;q&#1415;y&#65533;&#65533;f5b&#65533;&#65533;&#65533;&#65533;ow{&#65533;GP&#65533;i&#65533;fq8&#65533;pu&#65533;x&#65533;p	X@r"Q}&#65533;lG&#65533;6`&#65533;W&#65533;as&#65533; &#65533;&#65533;tH{hgl&#65533;6}&#65533;z&#65533;&#65533;oTVx|&#65533;,8h{zA&#65533;&#65533;x#Qy&#65533;eg&#65533;&#65533;v&#65533;S&#65533;^&#65533;C&#65533;'&#65533;&#65533;uC&#1975;&#65533;v]&#65533;@&#65533;[/x{8&#65533;?&#65533;~&#65533;hQz&#65533;&#65533;&#65533;r8&#65533;s&#65533;bT&#65533;xP&#65533;yy&#65533;t&#65533;G&#65533;&#65533;&#65533;w4br&#65533;k'Vj&#65533;5&#65533;&#65533;{&#65533;&#65533;db&#65533;\ &#65533;e&#65533;F&#65533;&#65533;&#65533;&#65533;d&#65533;&#65533;&#65533;&#65533;afwq&#65533;Gf&zi&#65533;&#65533;`&#65533;g&g&#65533;&#65533;!w8&#65533;u&#65533;!&#65533;&#65533;1tx&#65533;r&#65533;&#65533;$0&#65533;nd&#384;o&#65533;hf&#65533;X&#65533;&#65533;&#65533;i&#65533;1&#65533;&#65533;`Xh8Vz* &#65533;az&#65533;wpW&#65533;&#65533;&#454;Ve&#65533;&#65533;8&#65533;?6|U(}&#65533;&#65533;{>&#1413;&#65533;&#65533;&#65533;jFymp&#65533;&#65533;f&#65533;7gE&#65533;%&#65533;&#65533;% jJ(]d&#65533;l&#65533;&#65533;v/&#65533;!u&#65533;u4(&#65533;!a&#65533;&#65533;_X<&#65533;%&#1095;Q&#1474;&#65533;f&#65533;&#65533;@T `T9&#65533;&#65533;&#65533;&&#65533;Eqv&#65533;y&#65533;&#65533;&&#65533;=}&#65533;w&#65533;&#65533;&#65533;p&#65533;W&#65533; 8C&#462;ivv&#65533;u&#65533;E&#65533;X&#65533;r&#65533;B&#65533;^&#65533;'&#65533;aF)I&#65533;&#1093;&#65533;&#65533;&#65533;Q&#65533; !&#65533; &#65533; ,&#65533; &#65533; T &#65533;  &#65533; &#65533;	H&#65533; A	*\&#560;&#65533;&#199;&#65533;&#65533;&#65533;&#65533;&#331;'L&#512;&#65533;	]0&#65533;&#65533;&#65533;&#65533;&#65533;&#65533;$J&#65533;A&#65533;&#65533;&#709;&#65533;&#65533;@&#65533;&#1158;&#65533;&#65533;/s&#65533;&#65533;6AH8w
&#65533;8&#65533;&#65533;&#65533;&#65533;tA0&#65533;&#65533;X&#65533;&#65533;1&#65533;&#65533;&#65533;	\hu&#65533;&#65533;&#65533;&#65533;-&#65533;n`&#65533;&#65533;&#65533;b&#65533;&#65533;&#65533;&#65533;&#65533;	&#65533;eg&#65533;&#65533;&#65533;v.6 &#65533;
&#65533;;&#65533;&#65533;V1&#65533;&#65533;&#65533;B&#1577;_&#65533;.l&#65533;&#65533;&#65533;
&#65533;[2n&#65533;8&#65533;&#65533;$'w&#65533;&#1814;&#25690;p&#65533;&#65533;3&#65533;&#65533;2&#1038;&#65533;&#1588;&#65533;&#65533;] @&#65533;&#65533;E&#1006;/.`&#65533;&#65533;&#65533;&#65533;	r_&#65533;&#1627;&#65533;&#65533;&#65533;i
&#65533;h&#65533;9&#65533;q/&#65533;y&#65533;&#65533;o&#65533;C&#65533;n&#65533; 
&#65533;&#65533;&#65533;&#65533;S&#65533;&#65533;&#65533;&#65533;&#65533;&#65533;:o&#65533;W&#65533;u&#65533;&#65533;&#65533;7t o&#65533;&#65533;&#65533;&#65533;&#65533;&#65533;P&#65533;&#65533;'T<&#65533;Aui&#65533;&#65533;&#65533;(&#65533;,&#1545; %@A~"&#528;2&#65533; +&#65533;&#65533;!  &#65533;&#65533;&#65533;9&#65533;	&#65533;&#65533;&#65533;c]&#65533;P &#65533; &#65533;@O&#65533;&#65533;M&#65533;&#65533;&#65533;c9&#65533;  	5&#65533;	&#65533;&#65533;I"&#65533;X&#65533;>&#65533;P&#322;&#65533;t&#770;&#65533;Y%A&#65533;L%&#65533;Dv&#65533;&#781;&#65533;&#65533;&#65533;3&#65533;d]f&#65533;!&#65533;&#65533;Dd&#65533;	y9&#1026;ii&#65533;Y&#65533;a3G&#65533;D&#65533;&#65533;M&#65533;Sbc&#65533;&#65533;.D&#65533;@&#65533;&#65533;	&#65533;B&#65533;&#65533;&#1640;Ny&#65533;&#65533;&#65533;1&#65533;VYh&#65533;&#65533;@&#65533;(&#65533;&#65533;&#65533;&#65533;&#65533;&#65533;&#65533;&#65533;&#26448;f&#65533;gA8&#65533;9&#65533;Y&#65533;*A&#65533;o&#65533;&#35507;$k&#65533;)&#35412;R&#65533;&6&#65533;R*+&#65533;E:l&#65533;&#65533;&#1210;&#65533;&#65533;&#530;&#19181;]yg&#65533;&#65533;&#65533;&#613;&#65533;C&#65533;B&#65533;^&#65533;k&#65533;&#298;I&#65533;&#65533;&#65533;bsh&#65533;&#374;*&#65533;`6eN&#906;a&#65533;&#65533;&#185;&#65533;&#65533;&#65533;&#65533;&#65533;&#65533;&#65533;&#65533;d&#65533; 2&#226;&#65533;&#65533;&#65533;D&#65533;@Ad)&#65533;&#65533;>j&#65533;&#758;&#65533;.&#65533;&#65533;&#65533;&#65533;&#65533;bEN&#65533;&#65533;&#65533;w~)&#65533;&#65533;&#65533;I&#65533;&#65533;s&#65533;;*&#65533;;&#1625;&#65533;*&#65533;{k&#65533;&#65533;&t+&#65533;&#65533;&#65533;bY&#65533;a&#65533;&#65533;8<'&#65533;&#65533;p&#65533;&#65533;L&#65533;&#65533;1l&#65533;&#65533;vz(&#65533;&#65533;2J&#65533;&#65533;&&#65533;&#65533;@&#65533;~&#65533;&#65533;&#65533;(W'&#65533;D&#65533;g&#65533;G&#65533;&#65533;&#65533;&#65533;&#65533;*&#65533;R&#65533;	&#65533;&#65533;o&#1481;(&#65533;J3&#65533;&#65533;vMR&#65533;	\<&#65533;o&#65533;&#65533;.&#65533;&#65533;&#65533;Z&#65533;A&#65533;u&#65533;&#65533;7^&#65533;&#65533;&#65533;&#65533;M&#65533;&#65533;&#65533;,&#65533;'&#65533;M&#65533;&#65533;&#65533;(P&#65533;Ze&#65533;&#65533;&#65533;&#65533;(&#65533;:&#65533;&#65533;&#65533;z&#65533;M&#65533;&#65533;&#65533;&#65533;+m'&#65533;V&#65533;&#1323;in&#65533;0N&#65533;&#65533;n&#65533;&#65533;o&#65533;Z{&#65533;/6&#65533;U
6&#65533;4&#65533;&#65533;J&#65533;&#65533;&#65533;&#65533;&#65533;&#65533;4&#65533;tM*\()$&#65533;@*&#65533;&#65533;-&#65533;&#65533;&#51958;&#65533;k&#65533;&#65533;&#65533;&#65533;E3P&#65533;&#65533;B&#65533;/&#65533;0&#65533;k&#65533;&#65533;&#65533;&#266;^&#65533;&#65533;&#65533;&#296;&#65533;&#65533;&#65533;4&#65533;&#65533;&#65533;n&#65533;&#65533;BCf&#65533;&#65533;&#65533;=KSD&#65533;&#65533;&#65533;6E&#65533;9&#519;&#65533; &#746;(7)&#65533;	&#705;$&#65533;&#65533;&#65533;b&#65533;.j&#65533;&#731;&#65533;&#65533;D NSY&#65533;X&#65533;xV3&#65533;1&#65533;	H&#65533; *b6e&#65533;z&#65533;&#65533;&#65533;&#65533;&#65533;&#65533;&#65533;hOjXE&#65533;&#1164;&#65533;&#65533;&#65533;f&#65533;&#65533;&#65533;
;v&#65533;o&#65533;C&#65533;&#65533;&#65533;X&#65533;&#65533;)d&#65533;Q&#65533;@&#65533;u.&#65533;&#65533;)&#65533;&#65533;F&#1980;hC`amT&#488;&#65533;&#65533;&#933;
&#65533;&#65533;&#65533;&#65533;7&#65533;&#65533;@()&#65533;&#65533;&#65533;&#65533;F_5&#65533;,&#65533;R&#65533;&#65533;&#65533;B&#65533;	{zR&#65533;je&#65533;%9&#65533;&#65533;#f&#65533;&#65533;X&#65533;j&#65533;O&#65533;;g&#65533;&#65533;%&#65533;Fi&#65533;j&#337;X_R&#65533;&#65533;.y&#65533;u&#65533;&#65533;L&#65533;&#65533;P&#65533;A&#65533;bmO~\&#65533;c&#65533;8&#65533;&#65533;	&#65533;u#&#65533;&#1365;nT5BV&#65533;cJ4&#65533;$&#65533;&#65533;/-Q&#65533;&#65533;&#65533;xb&#65533;h&#65533;
&#65533;S"&#65533;&#65533;&#1384;?J~&#65533;&#65533;&#65533;&#665;&#65533;&#65533;Wm|&#65533;&#65533;&#65533;&#651;&#65533;&#65533;&#65533;&#65533;-f&#65533;]&#65533;&#65533;c&#65533;&#65533;2!&#65533;d&#65533;&#65533;WT &#65533;&#65533;l&#65533;&#65533;&#65533;+&#65533;&#65533;ty&#690;.&#65533;S|&#65533;&#65533;&#65533;&#65533;&#519;QR&#65533;&#65533;&#65533;(&#65533;T1&#285;&#1327;p\&#65533;q'EI&#65533;ob_R&#1164;2&#65533;%&#65533;Z&#65533;X&#65533;&#65533;&#65533;&#65533;&#65533;S&#65533;&#65533;&#663; &#65533;5&#65533;&#65533;&#65533;Y?&#65533;&#372;&#65533;&#65533;&#65533;&#65533;[&#65533;&#65533;T&#65533;&#65533;$&#65533;&#65533;&#65533;T=&#65533;&#65533;&#65533;fwr&#65533;&#65533;(&#65533;FgxR(&#1163;&#65533;&#65533;(&#65533;(&#65533;
&#65533;]&#65533;#A&#65533;O[&#65533;1&#65533;&#65533;&#65533;
&#65533;&#65533;)-&#65533;&#65533;&#65533;l&#65533;$&#65533;&#1649;&#65533;&#65533;Y&#65533;R&#65533;&#65533;&#65533;DIfY&#65533;!}&#65533;U&#65533;d&#65533;=&#65533;Z&#65533;&#65533;&#65533;E&#65533;d&#65533;C1&#65533;&#65533;b&#65533;&#65533;&#65533;M&#1305;&#202;&#65533;B&#65533;W&#65533;&#65533;b&#212;e&#65533;&#65533;&#65533;fK[&#566;&#65533;&#65533;&#320;Ct+&#65533;&#65533;&#65533;&#65533;&#65533;&#65533;p&#65533;k&#65533;&#65533;&#65533;,&#65533;M&#65533;r&#65533;;&#1761;&#65533;&#65533;.&#65533;&#65533;@`&#1873;&#65533;&#65533;&#65533;=Mv&#65533;+k&#65533;&#65533;&#65533;I&#65533;K&#65533;&#65533;W &#65533;&#65533;nB&#1163;&#65533;&#65533;Z&#325;&#65533;oY&#65533;&#65533;B$&#65533;&#65533;|B&#65533;&#65533;$&#65533;&#65533;/\&#65533;&#65533;^l&#65533;&#65533;&#65533;&#65533;N!p&&#65533; &#65533;&#262;&#65533;&#65533;&#1799; &#65533;BH&#65533;l+T&#65533;&#65533;&#65533;B},&#1021;&#65533;&#65533;AqY&#65533;&#65533;&#65533;&#65533; *qCbl+&#65533; 
1&#65533;0&#65533;cP&#65533;?&#65533;&#65533;&#65533;q&#65533;&#65533;&#65533;*@&#65533;&#65533;&#65533;1&#65533;#&#65533; )f&#65533;-&#65533;&#65533;&#65533;A&#65533;&#65533;&#65533;
`&#65533;&#65533;&#65533;;&#65533;&#65533;%r*&#65533;&#65533;-{&#65533;*b&#65533;0&#65533;6T`b&#65533;&#65533;&#65533;	&#65533;&#65533;\&#65533;&#65533;x&#65533;&#65533;&#65533;^&#65533;,&#65533;&#65533;&#65533;	f&#65533;&#65533;W@h&#65533;&#65533; &#65533;063n&#65533;S&#65533;&&#65533;9&#65533;S&#65533;&#65533;
t&#65533;&#65533;&#65533;$&#65533;&#65533;V1&#65533;&#65533;k$pZ&#65533;3&#65533;&#1041;&#65533;&#65533;W
F&#65533;P&#65533;&#65533;S&#65533;Z&#65533;#~B&#65533;&#65533;`[a&#65533;O&#65533;&#65533;&#65533;&#65533;`_)&#65533;&#65533;&#65533;W@"&#65533;_&#65533;g&#1171;&#65533;Q&#65533;"]&#65533;"&#65533;&#65533;&#65533;Y&#65533;&#65533;&#65533;
+&#65533;s&#65533;<b&#65533;f&#65533;&#65533;&#65533;@&#65533;&#65533;&#65533; &#1246;&#65533;t`Dn&#65533;0d&#65533;!&#65533;&#65533;&#65533;&#65533;#'&#65533;W&#65533;&#65533;&H	^&#65533;&#65533;m*$&#65533;&#65533;&#65533;n&#65533;&#65533;&#65533;h&#65533;T9&#65533;&#65533;&#65533;	&#65533;&#65533;]J&#65533;2&#65533;#N&#65533;&#65533;:&#65533;&#65533;&#65533;&#65533;+^&#65533;b&#65533;&#65533;Y&#65533;N&#65533;\]VCd&#65533;3J&#65533;A&#65533;`&#65533;&#65533;Og&#65533;&#65533;&#65533;&#65533;k&#65533;{&#65533;&#65533;&#65533;&#65533;Ef&#65533;]&#65533;/&#65533;&#65533;&#65533;&#65533;!s&#65533;&#65533;&#65533;H0&#65533;&#65533;S&#65533;&#65533;&#65533;:&#459;&#65533;&#65533;sX/J@  !&#65533; &#65533; ,&#65533; &#65533; O &#65533;  &#65533; &#65533;	H&#65533;&#65533;@\&#560;&#65533;&#199;N``&#65533;A&#267;3F&#65533; &#65533;jI&#65533;&#65533;8&#144;`&#65533;.%c&#65533;4&#65533;&#65533;A&#65533;	6r&#65533;&#65533;&#65533;&#65533;&#65533;&#65533;&#1139;&#65533;&#65533;&#65533;8y`&#332;2V&#512;i&#65533;j&#65533;	.&#65533;f= &#65533;E&#65533;Y&#65533;&#65533;j&#65533;j&#65533;.Z&#784;qm&#65533;e&#65533;:p&#65533;V &#1908;q&#65533;"&#65533;&#65533;E&#1945;3&#65533;&#65533;&#65533;&#65533;&#2009;&#65533;&#65533;-L&#65533;@  &#65533;\&#65533;&#65533;&#65533;b&#65533;hX&#65533;&#65533;&#65533;&#65533;/30&#65533;&#65533;&#65533;Y&#65533;&#65533;&#993;E&#65533;%]&#65533;i/]&#65533;&#65533;&#1698;&#65533;&#65533;&#1495;E&#65533;&#65533;&#65533;&#65533;&#65533;.&#65533;v}Z &#65533;&#65533;_&#65533;l &#65533;&#65533;Y+&#65533; &#65533;&#65533;1'&#65533;&#65533;&#65533;&#65533;T&#65533;'&#65533;&#65533;&#65533;y&#65533;'&#65533;C4&#65533;=;&#65533;&#65533;&#65533;&#65533;G&#65533;&#65533;	
&#65533;&#65533;p`&#132;&#65533;n&#65533;&#65533;&#65533;C L&#65533;&#65533;&#65533;&#65533;&#65533;M2&#65533;%&#1792;p&#65533;&#65533;8 @>&#65533;@>D&#65533;f&#65533;_&#65533;&&#65533;(&#65533;&#541;NT&#65533;	*@A&#65533;4R&#65533;(&#65533;&#65533;Q&#65533;&#65533;5~H"A&#65533;6&#65533;&#65533;&#65533;9&#65533;&#65533;&#65533;
Pb&#65533;6$T&#65533;&#65533;&#65533;`9Q&#65533;&#65533;t&#65533;c'X.D&#65533;A8#&#65533;(&#65533;&#65533;I&#65533;n&#65533;	&#65533;&#65533;&#65533;&#65533;&#65533;#2kbs&#65533;&#65533;h&#65533;X&#65533;&#65533;&#65533;&#65533;ts&#65533;&#65533;&#65533;&#65533;0&#65533;	&#65533;&#1552;&#65533;'&#65533;v&#65533;&#65533;&#65533;&#65533;&#65533;)&#65533;&#65533;&#65533;z&#65533;&#65533;v:J&#65533;&#65533;2&#65533;i&#65533;&#65533;&#65533;&#65533;&#65533;&#65533;&#65533;)(&#65533;&#65533;~Z&#65533;@&#65533;k:&#656;&#65533;&#65533;&#65533;&#1255;&#65533;j&#35549;&#65533;g&#65533;k&#65533;&#65533;&#65533;(&#65533;>
&#43556;"[&#65533;&#65533;e&#65533;&#65533;&#65533;&#65533;bC&#65533;&#65533;&#65533;&#65533;&#65533;e\&#65533;&#65533;&#65533;f&#65533;&#65533;y&#65533;&#65533;B&#65533;&#65533;&#65533;&#65533;&#65533;5&#65533;@c~k&#65533;&#1564;&#65533;.&#65533;&#2046;&#65533;&A&#65533;ZE&#65533;&#65533;&#65533;&#65533;:&#65533;@p&#65533;&#65533;'&#65533;&#65533;&#65533;*/&#65533;&#65533;V&#65533;,&#65533;v"&#65533;'&#65533;8N&#65533;&#65533;&#482;&#65533;i&#65533;&#65533;v[&#65533;&#65533;&#65533;v&#65533;&#65533;&#65533;&#65533;&#65533;:*&#65533;&#65533;&#65533;&#1772;A!lU&#65533;c&#65533;&#65533;&#65533;;
&#65533;i&#65533;&#65533;,&#65533;&#65533;&#65533;
U&#65533;&#65533;&#65533;i
k&#65533;&#65533;z&#1712;&#65533;a&#65533;&#65533;&#65533;a&#65533;&#65533;&#43578;&#65533;&#65533;p&#65533;z&#65533;9&#65533;&#726;J[uYyt&#65533;&#65533;z&#65533;
s&#65533;&#65533;&#65533;	)&#65533;&#65533;*e^c
&#65533;)&#65533;&#65533;&#65533;&#65533;&#65533;&#65533;&#65533;0&#65533;V&#65533;&#65533;&#65533;&#65533;&#65533;&#65533;&#65533;&#65533;(&#65533;.&#65533;&#65533;&#65533;qKl&#65533;?\oU$&#65533;&#65533;5&#65533;x{l&#65533;@&#65533;&#1181;l&#65533;&#65533;&#65533;&#65533;_8#&#65533;&#65533;&#65533;V&#65533;&#65533;&#65533;&#65533;4&#65533;A&#65533;&#65533;J\{&#65533;&#65533;rn9&#65533;s&#65533;&#65533;&#65533;YcT4y	&#65533;&#65533;&#65533;&#65533;=&#65533;l&#65533;&#65533;(&#65533;r/t:O&#65533;\&#65533;&#65533;&#65533;&#65533;_&#65533;v&#65533;&#65533;&#65533;)'&#65533;w&#65533;&#65533;S&#65533;&#65533;&#65533;C6P&#65533;&#65533;+&#65533;.&#65533;&#65533;"&#65533;h'&#65533;&#65533;8&#65533;&#65533;+g&#65533;,e&#1969;&#65533;z]&#65533;&#65533;&#65533;Bx&#65533;B&#65533;.&#65533;&#65533;&#65533;&#46419;f&#65533;3=&#65533;S"	&#65533;&#65533;&#65533;3e&#65533;L&#65533;&#65533;*&#65533; A&#65533;g&#65533;x#&#65533;&#65533;&#65533;&#65533;&#65533;A&#65533;&#65533;*&#65533;Cp
&#65533;&#65533;u&#65533;Z&#65533;&#65533;&#65533;&#65533;&#65533;&#65533;!A&#33849;&#65533;U&#65533;&#1160;4&#65533;&&#65533;h&#65533;[cT&#65533;&#65533;~Ij&#65533;&#65533;&#65533;&#65533;v&#65533;+&#65533;
W&#65533;&#65533;&#65533;&#65533;&#65533;:dO6&#65533;&#65533;U&#65533;DK&#65533;^&#65533;ZU&#65533;&#65533;&#65533;Q&#65533;b&#65533;&#65533;"8&#65533;,&#65533;&#65533;WI&#65533;f&#65533;w&#65533;e&#65533;&#65533;&#65533;&#65533;|V&#65533;&#65533;&#65533;&#65533;P&#65533;&#65533;&#65533;&#65533;b&#65533;&#65533;&#65533;&#65533;&#65533;n>d&#65533;D&#65533;B&#65533;1dvH!IX&#1589;&#65533;&#65533;i&#65533;&#65533;&#65533;&#65533;&-A&#65533;
&#65533;&#65533;W*F&#65533;&#65533;IM&#65533;&#65533;,eH&#65533;&#65533;&#775;&#65533;s&#65533;h.&#65533;du*&#65533;&#65533;3(v	X#&#65533;,]&#65533;0]&#65533;&#65533;c&#65533;&#65533;&#65533; W&#65533;&#65533;m&#65533;r&#65533;&#65533;=&#65533;byQ&&#65533;S&#65533;4&#65533;&#65533;&#65533;&#65533;a&#65533;s&#65533;f)R&#65533;&#65533;#C&#65533;&#65533;+&#65533;ESh{&#65533;&#65533;&#65533;U&#65533;A&#65533;sm&#65533;&#65533;$^0IB&#65533;&#65533;j]&#65533;&#65533;&#65533;&#65533;iO7~r&#65533;&#65533;&#65533;&#65533;NF&#65533;&#65533;c,JY&#65533;&#1826;;&#65533;@O3z7&#65533;(y"&#1023;&#65533;R&#65533;&#65533;<&#65533;	&#65533;,zJ&#65533;&#65533;T&#65533;&#65533;&#65533;b&#65533; &#65533;&#65533;5(vSvK\&#65533;?gbIXD&#65533;$&#65533;X&#65533;&#65533;&#65533;P&#65533;SS&#65533;U3h9K6&#65533;q&#65533;$&#374;&#65533;u&#65533;<&#65533;q&#65533;&#65533;*^*&#65533;&#780;&#65533;&#65533;_&#65533;&#65533;&#65533;'5&#1324;&#65533;&#65533;&#65533;&#65533;)G&#65533;T&#65533;&#65533;&#65533;_&#65533;&#65533;0 L@&#65533;&#65533;e]%(&#65533;&#65533;&#65533;W&#65533;&#65533;[&#65533;&#65533;&#65533;&#65533;I)K&#65533;&#65533;c&#65533;&#65533;99UU
&#65533;j+&#65533;"&#65533;B&#65533;&#65533;&#65533;&#65533;f8!&#65533;&#65533;^&#65533;}Q&#65533;>&#65533;&#825;&#65533;&#65533;&#65533;1&#65533;jW&#65533;&#65533;&#65533;z &#65533;&#65533;&#65533; 6b;&#65533;&#65533;&#1718;&#65533;&#65533;&#65533;@&#65533;v&#65533;&#65533;&#65533;6#&#65533;&#65533;Kp&#65533;&#65533;&#65533; &#65533;&#65533;Hd&#65533;&#65533;2&#65533;!&#65533;&#65533;l&#65533;{&#65533;P&#65533;&#65533;e&#65533;&#65533;vW&#65533;&#65533;n&#65533;&#65533;&#65533;A&#65533;^&#65533;&#65533;&#65533;&#65533;&#65533;&#65533;z&#65533;{[&#65533;t&#65533;&#65533;&#65533;E&#65533;d&#65533;K_&#65533;N&#508;&#65533;&#65533;o&#65533;&#65533;&#65533;&#65533;&#65533;f&#65533;&#65533; &#65533;mY&#65533;` &#65533;e3&#65533;%H&#65533;&#65533;`&#65533;Ta&#65533;&#65533;&#65533;&#65533;`W%PH&#65533;&#65533;&#65533;`&#65533;@&#65533;"&#65533;&#65533;BD&#65533;	&#65533;v&#65533;&#65533;&#65533;&#580;&#65533;p&#65533;&#288;
	,&#65533;~Gb&#65533;XA  x&#65533;:&#65533;&#706;*T&#65533;&#65533;7&#65533;&#65533;&#65533;Q_j	&#65533;+&#65533;6&,_.	&#65533;&#65533;&#1544;Ad&#65533;K&#65533;&#792;':~B&#65533;&#65533;&#65533;G&#65533;/&#65533;`&#65533;&#65533;&#65533;&#65533;
e&#65533;&#65533;&#65533;Q&#65533;&#65533;9&#65533;&#65533;'7&#65533;qd&#65533;e)&#65533;Y&#65533;0A&#65533;&#65533;g>&#65533;&#65533;&#65533;7&#65533;&#65533;L&#65533;4W&#65533;y&#65533;2&#65533;&#65533;&#65533;%7&#65533;1 &#65533;&#65533;&#65533;d&#65533;+&#65533;%&#1293;16&#65533;,&#65533;&,H{&#65533;h&#65533;&#65533;&#65533;&#65533;&#65533;&#65533;&#65533;&#65533;b
	&#65533;&#65533;&#65533;&#65533;&#65533;\&#65533;p	&#209;&#65533;4&#65533;b&#65533;&#65533;F'&#65533;&#1333;6H"&#65533;&#65533;U&#65533;&#65533;y&#65533;&#65533;"W7&#65533;&#65533;&#65533;fEYll&#65533;&#65533;:K&#65533;e&#65533;&#65533;B&#65533;&#889;&#65533;0&#65533;&#65533;&#65533;Bd&#65533;	Di~\&#60007;&#65533;&#65533;B&#65533;&#65533;z&#65533;y&#65533;&#65533;&#65533;5&#65533;&#65533;[S&#65533;&#65533;&#65533;&#65533;K&#65533;&#65533;&#65533;&#65533;a$&#65533;&&#65533;&#65533;%&#65533;&#65533; y3o&#65533;&#65533;R&#65533;V&#65533;o&#22353;&#65533;&#65533;&#65533;
O&#65533;&#65533;GN&#65533;wH&#65533;&#65533;w&#65533;&#65533;m&#65533;&#65533;&#65533;&#65533;&#65533;Ey&#65533;g&#65533;&#65533;+&#65533;$  !&#65533; &#65533; ,&#65533; &#65533; M &#65533;  &#65533; &#65533;	H&#65533; 6 &#65533;&(4&#560;&#65533;&#199;f&#65533;H&#65533;&#65533;&#65533;$D&#65533;&#561;&#65533;&#267; )&#65533;H&#65533;d&#208; % 4&#594;%&#650;X&#65533;&#65533;&#65533;M&#65533;/'&#65533;&#65533;&#397;&#65533;@#&#65533;&#65533;`&#65533;&#65533;7|zY&#660;i&#1056;!&#65533;"h&#65533;e&#65533;	6r4u&#65533;&#65533;&#344; X&#65533;x&#65533;C&#65533;&#65533;.[&#65533;t&#65533;j&#65533;  9&#65533;&#664;!&#65533;&#65533;&#65533;K&#1518;&#65533;&#65533;E&#65533;-Nt&#577;&#65533;&#716;,&#65533;&#65533;@&#65533;^ N&#65533;*&#65533;&#65533;A&#590;&#65533;&#65533;&#65533;1&#65533;`0402sKK-{l&#65533;&#65533;&#65533;M&#65533;H&#65533;v&#1874;i&#65533;s&#65533;&#1949;&#65533;v&#65533;&#65533;x&#65533;&#65533;&#65533;&#65533;&#14987;&#65533;<><&#65533;&#65533;&#65533;O&#65533;&#65533;T7&#65533;&#65533;v&#65533;&#65533;&#65533;&#65533;D&#65533;=&#65533;&#65533;%&#65533;&#65533;Gq&#65533;&#65533;&#65533;&#65533;Sw/&#65533;|x&#65533;&#65533;o&#65533;&#65533;&#65533;&#65533;&#65533;&#65533;&#65533;Q&#1181;&#65533;&#65533;&#65533;5 ]&#65533;r&#65533;&#65533;&#65533;&#65533;F&#65533;n&#65533;[T&#65533;4&#65533;^	8&#65533;&#65533;&#65533;&)&#65533;&#65533;&#65533;&#65533;&#65533;V2&#65533;&#65533;
4&#65533;&#65533;bD+&#65533;A&#65533;t&#65533;)7BTC&#460;&#65533;&#65533;1&#65533;t&#65533;d&#65533;&#65533;8&#65533;&#65533;K>&#65533;&#65533;CO&#65533;M0&#65533;t"&#65533;S&#65533;&#851;&#65533; &#65533;$6&#65533;d&#65533;>b9&&#65533;`&#65533;&#65533;&#65533;A"i$&#65533;&#65533;`Y'&#65533;@"yL&#65533;Z&#65533;Y&#65533;&#65533;Z&#65533;F&#65533;I&#65533;@>.&#65533;	&#65533;?&#65533;g%&#65533;&#65533;b&#65533;'2Y>&#65533;$&#65533;&#65533;&#65533;'~K&#65533;YP&#65533;Y9&#65533;'\&#65533;&#65533;%&#65533;&#65533;&#65533;&#65533;&#65533;&#65533;vz&#65533;&#65533;|:&#65533;&#65533;&#65533;&#65533;&#65533;sr&#65533;*P&#65533;}&#65533;e&#65533;&#65533;&#65533;yf&#65533;&#65533;&#65533;&#65533;&#65533;&#65533;v:+A&#65533;&#65533;&#65533;c&#65533;c&#65533;&#65533;&#65533;&#65533;&#65533;&#65533;&#29899;j&#65533;&#65533;1&#65533;&#169;')J&#65533;z&#65533;&#65533;&#65533;&#65533;&#65533;&#65533;@Q&#65533;&#65533;&#65533;{&#65533;&#65533;&#65533;&#65533;&#65533;&&#65533;&#65533;"&#65533;&#38644;&#65533;[&#65533;S=&#65533;j&#65533;&#65533;>;P&#65533;&#472;;&#65533;&#65533;&#65533;jyo'e&#65533;&#65533;&#65533;J6&#65533;Q&#22371;&#65533;&#65533;&#65533;o~	.&#65533;&#1150;&#65533;.&#65533;&#65533;i&#65533;^U&#65533;c&#65533;R&#65533;9&#65533;(*'I&#65533;&#65533;&#65533;fy&#65533;vJ&#65533;&#65533;.&#213;"&#65533;&#65533;?I&#658;y&#65533;V&#65533;+k&#65533;(&#65533;lR<k&#65533;D&#65533;&#65533;M+w&#59600;&#65533;&#65533;&#65533;&#65533;&#65533;&#65533;&#65533;&#65533;&#65533;bs&#65533;&#65533;`&#65533;-&#65533;&#65533;&#65533;&#1767;&#65533;r&#65533;
&#65533;&#65533;O&#65533;&#65533;&#65533;&#65533;&#1584;r&#65533;&#65533;c?&#65533;r&#65533;E&#65533;*&#65533;&#65533;&#65533;&#65533;&#65533;&#65533;&#65533;&#65533;&#1548;<&#65533;bGD&#65533;5&#65533;&#65533;r&#65533;&#65533;2*&#65533;8&#65533;&#65533;&#65533;$&#65533;C&#65533;qMGO
#&#1083;U&#65533;[3&#65533;Q&#65533;ZtC&#65533;4&#65533;d&#65533;J)&#65533;s&#65533;gJi&#65533;&#65533;m&#1107;_r&#65533;691&#65533;CW&#65533;&#65533;&#65533;&#65533;P)&#65533;!'/%&#65533;&#194;&#65533;&#1328;6&#65533;&#65533;#&#757;Z&#65533;M&#65533;&#65533;"&#65533;M&#65533;&#65533;
&#65533;&#65533;&#65533;&#65533;O&#65533;p&#1234;&#65533;^z&#65533;Gj&#65533;&#65533;&#65533;&#65533;&#65533;&#65533;Q&#65533;&#65533;&#65533;&#65533;3&#65533;&#65533;&#65533;n0&#65533;&#65533;&#65533;Q&#65533;&#65533;&#65533;e0KU&#65533;6&#65533;&#65533;Vg0aR&#65533;&#65533;@TF.&#65533;5&#65533;&#65533;&#65533;P&#65533;$&#65533;Z&#6848;&#65533;&#159;&#65533;<&#437;'5c^&#65533;&#65533;&#65533;&#65533;&#65533;&#65533;&#65533;&#65533;MvX&#65533;j&#65533;3&#65533;&#65533;g&#65533;C&#65533;9"9D|&#65533;&#65533;&#65533;v&#65533;{&#65533;*}&&#65533;&#65533;&#65533;&#65533;8Uxd$&#65533;&#65533;IG4&#65533;&#65533;`N&#65533;&#65533;y&#65533;2&#65533;&#65533;yI&#65533;&#65533;r&#65533;	&#268;&#65533;&#65533;&#65533;%&#65533;&#65533;&#65533;r&#65533;&#65533;W&#65533;&#65533;&#65533;&#65533;]&#65533;m&#65533;G&#65533;&#65533;3&#65533;Q&#65533;Er&#1966;E&#65533;N&#65533;R,`3< 3J&#770;j&#65533;&#65533;&#65533;E0P&#65533;i&#65533;N# &#1500;&#65533;>&#65533;t&#65533;!`&#65533;&#65533;&#65533;w&#65533;DM&#65533;L&#65533;c&#65533;&#65533;&#389;)Q&#65533;&#65533;G'&#65533;&#65533;&#65533;G)&#65533;hd&#65533;&#65533;6E&#65533;&#65533;=&#65533;V&#65533;&#65533;e&#65533;JB5&#65533;e&#65533;&#65533;&#65533;&#65533;&#65533;&#65533;&#65533;&#65533;j&#65533;T&#65533;&#65533;Tb&#769;9&#65533;&#65533;*&#65533;i$S&#65533;HO&#65533;*&#65533;&#916;&#65533;r&#65533;#&#65533;2&#65533;&#46757;&#65533;&#65533;&#65533;IV&#65533;z/u&#65533;A&#65533;n&#65533;J&#65533;&#65533;&#65533;&#65533;&#65533;"&#65533;S+&#65533;&#65533;&#65533;&#65533;&#65533;&#65533;dY&#65533;&#65533;J&#65533;&#65533;I&#65533;cK&#65533;w1.^LL<&#65533;Y&#65533;Bn&#65533;pY&#65533;!&#65533;zIH|i&#65533;`lJ &#65533;&#65533;D&#65533;t&#65533;]I&#65533;&#65533;x&#65533;7&#65533;&#65533;&#65533;`la&#65533;<&#65533;&#65533;&#65533;V&#65533;#Up&#65533;&#65533;&#65533;I:&#1216;+S.9j)T&#65533;&#65533;#&#65533;&#65533;&#1950;6FZu&#65533;a#4&#65533;R&#65533;Q<&#65533;&#65533;&#65533;&#65533;J&#1458;&#65533;&#65533;&#65533;&#65533;s&#65533;&#65533;&#1462;&#65533;&#65533;&#65533;p%k&#65533;&#65533;&#1528;&#65533;Eu&#875;^&#65533;&#65533;&#65533;&#65533;&#65533;&#65533;
&#65533;:r&#65533;&#65533;.(&#65533;Hb&#65533;&#65533;&#65533;&#65533;U<bul];W&#65533;&#802;&#65533;&#65533;H&#65533;2&#65533;G4$&#65533;&#65533;&#65533;+gG;Z&#1030;v&#65533;&#65533;9&#65533;d&#1474;&#1210;&#65533;&#65533;&#65533;Q&#65533;&#65533;iaK[&#65533;6&#65533;z&#65533;&#65533;ck&#65533;&#65533;&#65533;&#65533;U&#65533;~&#65533;&#65533;p&#65533;&#65533;&#65533;*&#65533;&#65533;w&#65533;&#65533;B&#65533;&#65533;&#65533;&#65533;v&#65533;&#65533;&#65533;X &#65533;&#65533;ZA&#65533;e&#65533;q&#65533;#&#65533;Y&#65533; &#65533;&#65533;M&#65533;&#65533;]lH&#65533;9&#65533;w&#65533;4&#65533;&#65533;&#65533;&#65533;+P.d&#65533;4&#65533;&#1464;Y&#65533;@&#65533;&#65533;&#65533;&#65533;6
&#1544;/t&#65533;&#65533;V&#65533;&#65533;1U06 &#65533;\&#65533;&#65533;w-CR&#65533;&#65533;;$(D&#65533;z9&#65533;^&#65533;&#65533;`&#65533;&#65533;(F&#65533;%pe&#65533;K&#65533;&#65533;&#65533;%&#65533;&#393;&#65533;KX 1x&#65533;s&#65533;&#65533;al&#65533;&#65533;I"^p&#65533;&#65533;_&#65533; &#65533;&#65533;&#1933;&#65533;Kb&#65533;p&#65533;&#65533;e0&#65533;Q&#65533;&#65533;&#319;&#65533;&#65533;@&#65533;&#65533;dl\&#65533;#&#65533;&#562;&#65533;&#65533;&#65533;+ 7&#371;&#65533;&#65533;&#65533;gSD&#65533;&#1650;&#65533;&#65533;/&#65533;&#65533;6&#65533;+n&#65533;!&#65533;&#65533;&#65533;	+x 	&#27392;&#65533;&#65533;_+&#65533;`{pq&#1339;d&#65533;&#65533;&#65533;9&#65533;E&#65533;y&#65533;&#65533;D&#65533;7|&&#57585;&#65533;&#65533;T&#65533;&#65533;&#65533;&#65533;&#65533;&#65533;&#65533;&#65533;q&#65533;&#65533;7
D&#65533;&#65533;&#65533;&#65533;Rsy&#65533;&#65533;^&#65533;&#65533;G=%&#65533;r&#65533;&#65533;&#65533;&#65533;&#65533;&#65533;&#65533;&#65533;Q&#65533;\&#65533;&#65533;V&#65533;&#65533;&#65533;X&#65533;&#65533;\&#65533;a&#65533;&#65533;&#65533;&#65533;N&#65533;&#65533;&#65533;k&#65533; !&#65533; &#65533; ,&#65533; &#65533; J &#65533;  &#65533; &#65533;	H&#65533;&#65533;&#65533;&#65533;\&#560;&#65533;&#199;&#65533;HH&#65533;b&#267;3\&#1125;&#65533;G&#65533; C&#65533;-G&#65533;."S&#65533;91!6+c&#65533;&#65533;&#65533;&#65533;6p&#65533;&#65533;y&#65533;@&#65533;e&#1552;`%&#995;}"D&#65533;`6l&#65533;&#65533;&#65533;&#65533;$R&#65533;5vy&#65533;&#65533;6d 0`&#65533;&#65533;Q&#65533;^r&#65533;&#65533;!&#65533; &#65533;&#65533;&#65533;0+&#65533;`&#65533;X&#65533;&#65533;&#65533;&#65533;`q&#65533;&#65533;U&#65533;+&#65533;t!@0&#65533; ,l&#65533;8&#65533;&#65533;&#65533;`&#65533;&#65533;&#65533;&#65533;;3&#65533;&#65533;9&#65533;&#65533;S&#65533;^&#65533;&#65533;Ai&#65533;&#65533;Y&#65533;VM&#65533;&#65533;&#1656;]<&#65533;&#65533;@&#65533;&#65533;xkd&#65533;[&#65533;k&#65533;Q_M9&#65533;&#65533;U&#65533;v~At&#65533;-jS&#65533;&#65533;<z&#65533;&#65533;[&#65533;\&#65533;>&#65533;&#65533;&#65533;&#65533;&#65533;?&#65533;&#65533;&#65533;t&#65533;'x&#65533;z&#65533;&#65533;&#65533;&#65533;&#65533;&#65533;=&#65533;&#65533;&#65533;&#65533;&#65533;&#65533;Z&#65533;&#65533;!@ Dw&#65533;v&#65533;
&#65533;m&#65533;6O,&#65533;+&#65533;M&#65533;&#65533;(&#1552;2&#648;2&#65533;&#65533;('&#65533;(&#1032;&#65533;&#65533;8P'&#476;&#65533;M&#65533;(&#65533;&#65533;&#780;&#65533;urb&#65533;5
&#65533;b'&#65533;H&#65533;&#65533;7
$c&#65533;4V&$&#65533;@&#65533;#A&#524;&#65533;b&#65533;&#65533;b$6C6&#65533;[&#420;#6B&#65533;&#65533;&#65533;$&#65533;&#65533;&#65533;&#65533;m)&#65533;Q#&#65533;8&#65533;t&#592;&#65533;+fy&#65533;@z$&#65533;&#65533;"&#65533;&#65533;@&#65533;"&#65533;%&#65533;&#65533;D	"&#65533;&#65533;l)(&#65533;.v'&#65533;$&#65533;&#65533;&#65533;IJ&#65533;1&#65533;p
&#12830;9i&#65533;Y*&#65533;(&#65533;&#65533;Be&#65533;BfY&#65533;&#65533;&#65533;2&#65533;&#65533;h&#65533;)&#65533;&#65533;&#9717;dh&#65533;&#65533;D&#65533;+&#65533;v&#65533;I&#1055;&#65533;&#65533;&#291;&#65533;&#65533;X&#65533;o&#58983;&#65533;m^u&#65533;&#65533;&#65533;&#65533;+&#65533;q&#65533;&#65533;j&#65533;&#65533;&#65533;&#30306;R0N
zL&#65533;&#65533;&#65533;&#43208;&#65533;&#65533;8J&#65533;<&#65533;H&#65533;&#65533;"&#65533;&#65533;i&#65533;T&#65533;&#65533;'&#65533;C
&#65533;&#65533;&#65533;"vk&#65533;$&#65533;&#65533;$&#65533;&#65533;&#65533;)&#65533;4v&#65533;&#65533;(&#65533;J&#65533;&#65533;&#65533;l&#65533;&#65533;&#65533;R*f&#65533;&#65533;&#65533;h&#65533;(&#65533;&#65533;(f'&#65533;&#65533;&#65533;(&#65533;x#&#65533;<&#65533;&#65533;BZyo&#65533;$"K&#65533;&#65533;@&#65533;&#65533;+&#65533;D&#65533;'R&#65533;&#17684;&#65533;&#65533;-&#65533;&#65533;Rz2&#65533;&#65533;Ug&#65533;&#65533;f&#65533;&#65533;&#65533;&#65533;:L2&#65533;&#F&#65533;&#65533;&#65533;&#65533;&#65533;&#65533;K&#65533;{&#65533;&#65533;#&#65533;&#65533;&#65533;&#65533;v/C7&#65533;s&#65533;&#65533;&#65533;t.4b&#65533;n&#65533;1&#65533;&#65533;&#65533;K1&#65533;AS&#1622;&#65533;f+&#65533;&#65533;&#65533;&#65533;'c&#65533;&#65533;@w#9&#65533;t&#65533;&#1769;&#65533;T&#1256;h&#580;&#65533;*&#65533;Co&#65533;.z&#65533;9Q4&#65533;3&#65533;&#65533;&#65533;&#65533;7>7C&#65533;&#65533;e&#65533;5&#65533;`&#65533;&#65533;&#65533;&#875;&#65533;v&#65533;&#65533;s&#65533; `&#65533;@&#65533;2&#65533;&#65533;&#65533;E2&#1408;&#65533;&#65533;&#65533;&#1168;&#65533;&#65533;N)e&#65533;&#65533;&#65533;&#65533;|&#65533;&#65533;&#65533;&#65533;&#65533;2~|&#65533;&#65533;,&#65533;$&#65533;@&#65533;&#65533;&#65533;
3$&#65533;&#65533;cb&#65533;.&#65533;&#65533;&#65533;&#65533;&#65533;&#65533;&#65533;&#65533;z&#65533;&#65533;&#65533;&#65533;&#65533;&#65533;$&#65533;&#65533;!&#65533;Q&#65533;&#65533;D&#694;3&#65533;5y&#65533;	&#65533;RD&#65533;&#65533;U&#65533;z&#65533;&#65533;YC&#65533;w&#65533;&#65533;&#65533;I&#65533;&#65533;PF&#65533;: &#65533;&#65533;d&#65533;&#148;&#65533;&#65533;&#65533;&#65533;4KL!z&#65533;&#65533;&#200;&#65533;&#65533;Zb&#65533;Z&#65533;R&#65533;&#401;&#65533; &#65533;&#65533;`&#65533;&#65533;&#65533;&#65533;&#65533;O"9&#65533;&#65533;&#65533;&#65533;&#65533;&#65533;&#65533;&#65533;~&#65533;j&#65533;&#65533;8H(&#65533;&#65533;)&#65533;aAL&#65533;3&#65533;&#65533;&#65533;q&#65533;&#1555;<&#65533;4n&#65533;&#65533;ov&#65533;&#65533;@R&#65533;&#65533;e j&#65533;R&#65533;&#65533;9&#65533;l&#65533;A&#65533;gD&#65533;4#&#65533;&#65533;B 2H&#65533;&#65533;G&#65533;&#65533;x?&#65533;0Q3:&#1635;&#65533;&#65533;A&#65533;e&#65533;!s &#65533;&#65533;&#65533;'&#65533;]-&#65533;&#65533;&#65533;&#65533;&#65533;"&#65533;&#65533;&#65533;&#65533;JLv&#65533;F&#65533;`6&#65533;,k&#65533;&#65533;&#65533;&#65533;N&3&#65533;&#65533;&#65533;"E*&#65533;&#65533;	2dl&#65533;&#65533;c&#65533;V4D ib&#282;&#65533;!&#65533;&#65533;&#65533;#a&#1305;&#65533;&#65533;$:&#65533;&#65533;F&#65533;&#1123;lv&#65533;&#65533;&#65533;` J&#944;#&#65533;&#65533;{U&#65533;&#65533;(&#65533;&#1661;&#65533;h&#65533;P)*&#65533;&#65533; V&#65533;&#65533;l&#65533;&#65533;v&#65533;&#65533;^c&#65533;B&#65533;y"MRJ&#65533;&#65533;N&#65533;(&#65533;&#618;[VR&#65533;=&#65533;&#65533;M&#65533;&#65533;eg&#65533;&#65533;W&#65533;&#65533;&#65533;&#65533;&#65533;&#65533;&#65533;&#65533;T)x&#65533;T&#65533;H$2h&#65533;z&#65533;ji4&#65533;7&#65533;&#65533;&#1366;&#65533;&#65533;5&#65533;x5&#65533;7&#65533;&#902;&#65533;+lSd&#65533;&#65533;>&#65533;/&#65533;&#65533;&#65533;K&#65533;+'&#65533;&#65533;&#65533;7U&#65533;&#65533; &#65533;&#65533;,6&#65533;&#65533;&#65533;&#1874;$&#65533;&#65533;DS3&3&#65533;(&#65533;&#65533;K
&#65533;<&#65533;&#65533;.\&#65533;&#65533;5*&#65533;&#53268;D  3B&#65533;&#65533;1/UT&#65533;&#65533;8&#65533;&#65533;Ys&#65533;52&#65533;&#65533;&#65533;&#65533;&#65533; 2&#1541;&#65533;D&#65533;&#65533;&#65533;a&#65533;&#65533;&#65533;:&#65533;&#65533;&#65533;&#65533;&#65533;d#&#65533;&#65533;&#65533;&v&#65533;&#65533;&#876;f= .d&#65533;&#65533;&#65533;_-+&#1114;6&#65533;&#65533;E&#65533;V&#65533;&#1675;&#546;&#65533;&#65533;-&#65533;&#65533;&#1537;&#65533;V &#65533;&#65533;Fns&#65533;A4&#65533;&#65533;}H&#65533;&#65533;L&#65533; &#65533;&#65533;&#65533;,O&#65533;&#1798;&#65533;&#65533;&#65533;ELmw&#65533;&#1930;&#65533;B&#65533;&#65533;C&#65533;&#1877;h&#65533;&#65533;&#65533;y&#65533;&#65533;(twx&#65533;BJ&#65533;&#65533;&#65533;b&#65533;
,&#65533;&#65533;&#65533; &#65533;&#443;i/F&#65533;&#65533;^LH&#65533;&#65533;}&#65533;|&#65533;;<	&#65533;6&#65533;U&#65533;&#65533;&#65533;&#65533;&#65533;&#65533;$&#65533;&#65533;&#65533;
&#65533;&#65533;&#65533;&#65533;&#65533;&#65533;&#65533;&#65533;&#65533;&#65533;&#65533;^(<4&#65533;&#430;@&#443;^+V8&#65533;N&#65533;3&#65533;48&#65533;&#65533;}B"&#65533;'4 &#65533;&#65533;]&#576;m'&#65533;&#65533;&#162;U&#65533;&#65533;&#65533;&#65533;&#65533;&#65533;&#65533;&#65533;&#65533;@z&#65533;c&#65533;n&#65533;&#65533;&#65533;&#65533;&#65533;&#65533;&#65533;&#65533;&#65533;&#65533;R&#65533;^ V\&#65533;Sxx&#58961;&#65533;&#65533;&#65533;&#65533;^&#65533;&#65533;&#65533;&#65533;&#65533;|C&#65533;D&#65533;p&#65533;&#65533;L&#65533;&#65533;e1&#65533;&#65533;,oaH V&#65533;d&#65533;Uax&#65533;z&#588;c&#65533;&#65533;&#65533;&#65533;r&#65533;&#65533;-&#65533;&#65533;z&#65533;&#65533;&#65533;&#65533;g&#65533;2`&#65533;&#65533;&#65533;&#65533;9J)&#818;`	*&#65533; &#65533;&#65533;z&#65533;&#65533;&#65533;s&#65533;&#65533;"&#65533;rJ&#65533;P&#65533;&#65533;x "&#65533;&#65533;&#65533;&#1739; &#65533;&#65533;&#65533;<&#65533;>&#65533;&#65533;;	"*&#65533;O&#65533;&#65533;&#65533;&#65533;&#65533;&#65533;&#65533;&#65533;&#65533;&#65533;!.&#65533;	&#65533;&#65533;&#65533;&#65533;!&#65533;>4R&#65533;&#65533;&#65533;&#65533;&#65533;,^M&#65533;q&#65533;&#65533;t&#1614;sFVA&#65533;D&#65533;&#65533;WA&#65533;*R2&#65533;z&#65533;&#65533;U]&#65533;&#65533;o&#65533;&#65533;&#65533;&#65533;&#65533;&#65533;@&#65533;&#65533;&#65533;[c&#65533;
O&#65533;&#65533;
~&#65533;&&#65533;&#65533;&#65533;&#65533;&#65533;&#65533;&#241;1&#65533;I&#65533;&#65533;	F&#65533;C&#65533;]&#65533;&#65533;&#65533;&#65533;&#65533;&#65533;4OI6&#65533;o&#65533;&#65533; W&#65533;yS&#65533;C8&#65533;&#65533;&#177;&#65533;&#65533;gN&#134;T&#65533;&#65533;&#65533;&#65533;RkM&#65533;q&#65533;&#65533;&#65533;GW&#65533;F&#65533;&#65533;&#65533;&#65533;&#65533;&#65533;&#65533;&#65533;&#65533;w&#65533;&#1319;&#65533;&#65533;&#65533;2$  !&#65533; &#65533; ,&#65533; &#65533; J &#65533;  &#65533; &#65533;	H&#65533;&#65533;&#65533;",&#560;&#65533;&#199;#TH&#65533;&#267;32&#65533;&#65533;P&#65533;&#463;9&I&#65533;&#65533;&#515;]d&#65533;\&#65533;&#65533;&#65533;&#65533;6 &#65533;&#65533;	&#1125;0$&#1568;&#627;a&#65533;.3&#65533;u&#65533;&#65533;&#65533;	&#65533;&#65533;&#65533;&#65533;&#65533;&#65533; &#65533;JPq`&#65533;&#65533;&#65533;X&#65533;j&#65533;&#693;&#65533;&#65533;g &#65533; 0x]&#65533;v-X&#65533;3  &#1056;&#65533;&#65533;	&4&#65533;&#1718;o&#1783;]
0&#65533;B&#195;	Zh&#65533;&#65533;&#65533;c&#65533; &#65533; hQ&#65533;D]&#65533;.&#65533;	 @C&R&#65533;<&#65533;f&#65533;-(&#65533;&#65533;&#65533;&#65533;&#65533;&#65533;&#1520;c&#65533;&#65533;&#65533;&#65533;%&#1656;c&#65533;&#65533;]&#65533;u&#65533;&#2043;y&#65533;&#65533;&#65533;&#65533;&#65533;p&#65533;&#65533;&#65533;6~&#65533;#&#65533;S7&#65533;:&#65533;&#65533;A&#65533;&#65533;&#65533;btv&#65533;&#65533;]&#65533;k&#65533;&#65533;&#65533;Dx&#65533;&#65533;1:&#65533;.=}&#65533;&#65533;&#65533;&#507;&#488;&#65533;&#65533;&#65533;&#65533;&#65533;&#65533;&#65533;&#65533;&#65533;1 &#65533;<&#65533;2
6&#65533;( &#65533;a&#65533;o&#65533;T&#65533;(&#65533;8&#65533; 6&#65533;&#65533;&#65533;Z&#65533;]&#65533;&#449;bC
&#65533;X&#65533;|&#65533;h&#65533;bz&#65533;a&#65533;t2")&#65533;t(`&#65533;&#65533;&#65533;&#65533;1JH&#65533;&#65533;&#65533;2"Iv&#65533;&#454;&#65533;&#65533;Q&#65533;3R&#65533;&#65533;(1
&#16960;&#65533;&#65533;X"&#65533;&#65533;4b&#65533;
&#65533;!2r9&#65533;1*HL&#65533;_&#65533;Xc&#65533;?:8c&#65533;5&#65533;&#65533;U&#65533;e&#65533;&#65533;YfI?&#65533;c&#65533;&#65533;#&#65533;r"&#65533;f&#65533;m
&#65533;&#65533;(q&#65533;9&#65533;&#65533;5&#65533;&#857;&#65533;&#65533;f&#65533;#2Y&&#65533;&#65533;X&#65533;@&#65533;&#65533;)g&#65533;r&#65533;&F#&#65533;9f&#65533;&#65533;t&&#65533;&#65533;8(&#65533;&#65533;&#65533;&#65533;&#65533;&#4160;&#65533;&#65533;#6Ox&#65533;&#65533;2Y&#1042;d#&#65533;z&#65533;a&#65533;b&#65533;e&#65533;3&#65533;"&#65533;&#65533;.F*&#65533;0w&#65533;8b&#65533;&#65533;fk&#65533;&#65533;&#342;&#65533;&#65533;o2&#65533;&#65533;&#65533;&#65533;RY&#65533;j:l'Uvr&#65533;2&#65533;'&#65533;&#65533;L)&#65533;&#65533;&#65533;h&#65533;&#65533;&#65533;Z&#1705;&#65533;&#65533;
&#65533;&#65533;(%&#65533;4e&#65533;&#65533;H&#1085;&#65533;b&#65533;&#65533;6&#65533;M&#65533;&#65533;n&#65533;&#65533;*
k&#65533;&#65533;I~&#65533;&#65533;&#65533;,&#65533;&#65533;n&#65533;&#65533;&#65533;d&#65533;&#65533;&#65533;&#65533;&#26066;&#65533;y&#65533;&#808;&#65533;4&#65533;&#65533;&#65533;^&#65533;#&#65533;&#65533;&#65533;s&#65533;&#65533;&#65533;8&#671;&#65533;G&#65533;L>&#65533;&#65533;&#65533;^Fyn&#65533;&#65533;/6 &#65533;&#65533;&#53303;&#65533;&#750;&#65533;&#65533;&Y+&#65533;&#65533;&#65533;B&#65533;I&#65533;hi&#65533;F&#65533;p&#65533;&#65533;n*&#65533;L&#65533;%&#65533;R$t&#65533;&#873;d&#65533;&#65533;\
&#65533;(&#65533;Ut&#65533;&#65533;&#65533;n&#65533;&#65533;&#144;&#65533;Yb&#65533;&#65533;Is&#65533;&#65533;u&#65533;&#65533;f&#65533;0&#65533;g&#65533;i&#65533;x#&#65533;p&#65533;	&#65533;&#65533;8D&#65533;&#65533;h&#662;*0&#65533;r&#65533;)&#65533;&#65533;]&#65533;Y4=&#65533;&#65533;&#65533;s:h&#65533;&#65533;&#158;%&#65533;
$M&#65533;_&#65533;&#872;&#65533;{>&#65533;&#65533;]&#65533;8p&#65533;&#65533;&#785;"$5&#65533;&#65533;&#65533;&#65533;&#65533;&#65533;&#65533;&#65533;Gz&#65533;x&#65533;&#65533;5L#&#65533;&#65533;&#65533;km&#65533;$O&#65533;&#65533;2&#65533;\/&#65533;&#65533;(&#65533;p&#65533;&#65533;h#W <&#65533;&#65533;!$&#65533;&#65533;.&#65533;&#65533;ah"&#65533;Q&#65533;f3&#64333;7&#65533;{H&#65533;&#65533;&#65533;&#65533;}&#65533;lZ&#65533;H&#65533;?gxdZ&#18105;F&#65533;UI^r&#65533;H&#65533;8&#65533;&#65533;&#65533;j{&#65533;T&#65533;jF3&#65533;&#65533;&#65533;"&#65533;&#65533;r&#423;f(&#65533;n&#65533;&#65533;&#65533;&#65533;&#65533;8k&#65533;&#65533;&#65533;#/&#65533;&#65533;r#a?&#65533;&#65533;&#65533;b&#65533;3T9&#65533;&#65533;R[]CU3&#65533;jP&#65533;r&#65533;&#65533;4&#65533;4~e&#65533;bAR&#65533;&#65533;&#65533;&#65533;hwj&#1128;&#65533;&#65533;&#65533;&#65533;X&#65533;&#65533;&#1044;&#1377;>Y0#yx\&#65533;&#65533;d&#65533;&#65533;&#65533;&#65533;&#410; sXHEa&#65533; &#26818;W60<jS&#65533;rbY&#65533;&#65533;9&#65533;&#65533;&#65533;&#65533;&#65533;E&#65533;.&#65533;y&#65533;Q&#65533;&#65533;Q&#65533;x&#65533;&#65533;0&#65533;OrY&#65533;Y*&#65533;&#65533;h&#65533;&#65533;j&#65533;&#65533;v&#65533;/&#65533;N&#65533;&#65533;
&#65533;&#65533;&#65533;&#65533;hS&#65533;&#65533;&#65533;&#65533;&#65533; H&#65533;&#65533;KS3&#65533;&#65533;D&#466;&#65533;h&#65533;6d&#2027;&#65533;h&#65533;m&#840;&#65533;&#65533;&#65533;&#65533;.&#65533;%&#456;L/&#65533;&#65533;&#65533;F&#65533;&#65533;&#65533;&#65533;^&#65533;&#65533;&#65533;&#65533;&#65533;U%&#65533;&#65533;({f&#65533;yF|&#65533;&#65533;E8&#65533;&#65533;e&#65533;&#65533;&#65533;&#65533;zXC&#65533;1&#65533;W,&#65533;&#65533;&#65533;V&#65533;&#65533;&#65533;^&#65533;4&#65533;&#65533;&#65533;U &#65533;r&#65533;&#65533;T&#1144;&#65533;.6&#65533;w&#65533;#&#65533;h64;&#65533;&#65533;&#65533;Q&#65533;&#65533;&#65533;;_D\&#65533;V&#65533;@&#65533;0q&#65533;&#65533;b&#65533;&#1849;$vL&#65533;A)K\<&#1471;&#65533;]&#65533;#T&#65533;'Je5,&#65533;&#65533;&#65533;0e&#65533;&#65533;:&#65533;jPl&#65533;W ;&#65533;&#65533;/&#65533;&#741;&#65533;&#65533;jK&#65533;&#65533;&#65533;&#65533;&#65533; B(&#65533;&#65533;J&#1530;&#65533;v&#65533;k\'&#65533;U y&#65533;`K&#65533;&#65533;&#65533;&#65533;&#65533;|&#65533;km&#65533;&#1537;0&#65533;&#65533;1 d?b&#65533;&#516;4&#65533;m0&#65533;&#65533;&#65533;z&#65533;$&#65533;,Hn&#65533;&#906;&#65533;'&#65533;&#65533;aW&#65533;&#65533;&#65533;zi&#65533;&#65533;i5&#65533;Y&#65533;&#65533;&#65533;!&#65533;=N&#65533;"&#65533;&#65533;bd&#65533;&#65533;&#65533;K&#65533;&#65533;&#65533;&#65533;&#65533;&#65533;&#65533;H&#65533;&#65533;&#65533;&#65533;#&#65533;-&#65533;t&#65533;K&#65533;*@&#65533;
+&#65533;Be&#65533;&#65533;(&#65533;
&#65533;q&#65533;x&#65533;&#65533;>!P@/v0&#65533;&#65533;&#1461;$&#65533;&#326;V&#65533;&#65533;b&#65533;&#65533;&#65533;r&#65533;^&#65533;z&#65533;	&#65533;M&#65533;uY`]&#65533;&#65533;w&#65533;$Ao&#65533;K_&#42935;&#65533;&#65533;o.K\&#65533;:&#65533;&#65533;&#65533;	z&#65533;&#65533;&#27524;&#65533;+ &#65533;r&#65533;[&#65533;*X)&#65533;M1nW\&#65533;&#65533;b#	@&#65533;Y&#65533;[*&#65533;w%&#65533;16f|&#1810;&#65533;&#1534;&#65533;&#65533;&#65533;d&#65533;&#65533;&#65533;&#65533;O&#1551;&#65533;&#65533;&#65533;w&#65533;+&#65533;A&#65533;u&#65533;W&#65533;&#65533;%y&#65533; |_&#65533;&#65533;	
[&#65533;&#65533;	&#65533;&#65533;&#65533;&#65533; &#65533;&#1868;&#65533;d&#65533;7&#65533;C&#65533;&#65533;&#65533;&#65533;&#65533;w&#65533;e&#65533;>!&#65533;&#65533;H&#65533;&#65533;&#65533;&#1985;lw)T&#543;&#65533;d&#65533;&#65533;&#65533;&#65533;|G,&#65533;0&#65533;&#65533;&#430;&#65533;&#65533;&#65533;`l$&#65533;HC&#65533;&#65533;Z &#65533;&#1390;&#65533;&#65533;+&#1582;&#65533;&#65533;&#65533;
&#65533;[&#65533;w&#65533;
I~&#65533;&#65533;&#65533;&#65533;@&#65533;&#1139;&#65533;&#65533; &#65533;i&#65533;B&#65533;&#65533;-V&#65533;u&#65533;,j&#65533;H &#65533;&#65533;&#65533;&#65533;~	L&#65533;&#65533;&#65533;&#65533;&#65533;&#65533;e6~&#65533;L&#65533;&#65533;&#65533;&#65533;uol&#65533;&#869;'&#65533;&#65533;v&#65533;&#65533;bm&#65533;<&#65533;&#65533;[&#65533;&#65533;j&#1950;x;=%`36&#65533; `&#65533;&#65533;&#65533;&#65533;&#65533;&#65533;&#65533;o|&#65533;&#65533;&#65533; &#65533;4D&#65533;Mp&#65533;,&#65533;&#1959;&#65533;D&#65533;&#65533;&#65533;@&#65533;&#65533;!&#65533;&#65533;Ie&#65533;Mq&#65533;&#65533;&#65533;&#65533;&#65533;|VPn&#65533;&#65533;&#65533;&#65533;&#65533;7q&#65533;-&#65533;{&#65533;&#65533;&#65533;y&#65533;'&#65533;&#65533;&#12604;&#65533;(&#65533;&#65533;KN&#65533;K&#1533; !&#65533; &#65533; ,&#65533; &#65533; J &#65533;  &#65533; &#65533;	&#65533;&#26976;&#65533;&#65533;g\&#560;&#65533;&#199;#J|8&#65533;3j&#1832;&#65533;&#65533;E&#65533; C:D&#65533;  R2&#65533;&#65533;@&#65533;&#727;e &#65533;-&#65533;E0s&#65533;&#65533;h&#65533;&#65533;I6n&#65533;&#65533;&#65533;`&#65533;&#65533;&#65533; &#65533;D&#65533;>D`1%&#65533;(<}&#65533;A&#65533;&#1519;`&#202;K&#65533;&#65533;&#746;*i>&#65533;&#65533;&#65533;&#65533;&#65533;	e&#65533;&#65533;%&#65533;&#1152;J 4&#65533;&#65533; &#65533;
p&#65533;&#65533;&#65533;&#65533;&#65533;-N$P&#65533;&#65533;&#65533;X`&#65533;&#65533;&#152;&#65533;&#65533;T&#65533;&#65533;a&#65533;	,&#65533;&#65533;J4%&#65533;N;t@Zg&#65533;&#65533;;&#65533;&#65533;&#65533; &#65533;F&#1779;E^ &#65533;w&#65533;Z&#65533;N&#65533;&#65533;q&#65533;a&8&#956;8&#65533;&#65533; &#65533;7o&#65533;&#65533;F&#1243;&#65533;&#65533;rBv&#65533;
&#65533;&#65533;s<&#65533;&#65533;q&#65533;&#65533;A
0_|Bz&#65533;4&#65533;G&#65533;&#65533;c&#65533;&#65533;&#1487;(y>&#65533;Q&#65533;&#65533;&#52560;&#65533;@ &#65533; &#65533;&#1548;&#65533;(&#65533;8&#65533;^&#65533;&#65533;&#65533;&#65533;@&#65533;8&#1545;&#65533;&#65533;`&#65533;&#65533;&#65533;rwL'&#65533;eg&#65533;&#65533;&#65533;`&#65533;!&#65533;&#65533;&#545;u&#65533;&#65533;*&#65533;(!&#65533;J&#65533;!w&#65533;&#65533;B(8w`&#65533;&#65533;&#224;'
D&#65533;&#65533;;6&#65533;&#65533;lI&#65533;8\V&#65533;c3&#65533;&#65533;&#65533;&#65533;&#65533;&#65533;EjHdn&#65533;&#65533;`O`9&#65533;Q&#65533;&#65533; &#65533;&#65533;4&#65533;&#65533;&#65533;&#65533;|	&#65533;B!F&#65533;d&#65533;
&#65533;!&#65533;F&#65533;&#65533;#&#65533;&#65533;#&#65533;&#65533;&#65533;M&#65533;N&#65533;&#65533;Te&#65533;&#65533;&#65533;y&#65533;9"&#65533;&#65533;&#65533;&#65533;	&#65533;9b&#65533;&#65533;@&#65533;8&#65533;&#65533;(&#65533;u&#65533;E8&#65533;&#65533;&#65533;.&#65533;a&#65533;&#65533;y~&#65533;&#65533;B&#65533;2&#65533;&#1731;_:&#65533;&#65533;>&#65533;%&#65533;J&#65533;/&#65533;&#37910;"&#65533;&#582;v*&#65533;(
&#1721;).r*&#65533;$&#65533;&#65533;a&#65533;J&#65533;i&#65533;})&#65533;&#65533;&#1030;	-&#65533;*&#65533;$&#65533;&#65533;!&#65533;y&#65533;&#65533;&#65533;*&#65533;%&#65533;M&#1193;,&#65533;&#65533;&#65533;0&#1286;&#65533;&#1632;&#65533;&#65533;2&#65533;&#65533;()Y&#65533;&#65533;&#65533;z-&#65533;&#65533;&#148;&#65533;~&#65533;&#36503;&#59048;&#65533;&#65533;&#65533;&#65533;&#65533;@'u&#65533;N+&#65533;&#65533;o&#65533;&#65533;&#65533;*&#65533;&#65533;8lr&#65533;nq&#65533;q&#65533;&#65533;+&#65533;&#65533;2b&#65533;&#65533;&#65533;&#65533;&#65533;f&#65533;&#65533;&#65533;V&#65533;&#65533;1&#65533;&#65533;&#65533;pk&#65533;.dq&#65533;&#1002;&#65533;&#65533;2&#65533;nk{L&#47574;&#65533;&#65533;&#65533;9&#65533;&#65533;I&#65533;t&#65533;&#65533;d&#65533;}&#65533;&#65533;&#65533;&#65533;2&#65533;K&#65533;J,&#65533;&#65533;&#65533;Bk&#65533;&#65533;&#65533;j&#65533;&#65533;&#65533;&#65533;&#616;&#65533;&#65533;&#65533;&#1626;&#65533;e&#65533;&#65533;e&#65533;&#65533;&#65533;&#65533;&#65533;&#65533;2Y3&#65533;&#65533;IL&#65533;&#65533;&#1481;&#65533;&#65533;ns&#65533;
 W<4&#65533;&#65533;&#65533;&#65533;&#65533;&#65533;&#65533;r&#65533;&#65533;D;&#65533;a&#65533;&#65533;&#65533;b&#65533;J$&#65533;&#65533;&#65533;&#65533;&#65533;&#39792;Bx&#65533;&#65533;t&#65533;&#65533;&#65533;=u&#65533;1m&#65533;&#65533;Zz&#65533;&#65533;&#65533;&#65533;?P&#65533;2&#65533;&#65533;eV&#65533;j&#65533;2&#65533;&#65533;d&#65533;&#65533;fh(&#65533;&#65533;jO|h&#65533;&#65533;&#65533;&#65533;9&#65533;&#65533;|&#65533;&#65533;&#65533;&#65533;v&#65533;&#65533;&#65533;zy}&#65533;&#65533;_)&#1092;&#65533;&#65533;&#65533;&#65533;&#1946;&#65533;&#65533;&#65533;@V&#65533;&#65533;&#65533;&#65533;nV&#65533;&#65533;S}&#65533; a -T&#65533;zQ&#1750;':_&#65533;&#65533;q:b&#65533;&#65533;&#65533;W&#65533;E&#65533;)c&#65533;	&#65533;&#65533;11&#65533;)R&#65533;&#65533;&#65533;&#65533;&#65533;&#65533;&#65533;&#65533;&#65533;&#65533;&#65533;&#65533;$6&#65533;&#65533;&#65533;pa&#65533;s&#65533;&#65533;(&#65533;&#65533;E&#65533;RkR'&#65533;>&#65533;&#65533;(&#65533;&#65533;&#65533;(&#65533;&#27602;aN}N&#65533;&#36840;&#65533;)B&#65533;&#65533;WAe&#1901;V&#65533;:&#65533;&#65533;rx/&#65533;&#65533;&#65533;&#65533;&#65533;:&#65533;&#65533;&#65533;&#65533;6&#65533;&#65533;K&#65533;&#65533;&#65533;&#65533;+!k&#65533;K&#65533;&#65533;ph&#65533;Y]KI5I#&#65533;&#65533;lW6&#65533;&#65533;I&#65533;&#65533;/}&#65533;Pz&#65533;F3r&#65533;&#65533;<&#65533;&#65533;M&#65533;S&#65533;&#65533;&#65533;&#65533;&#65533;J&#65533;pG&#12824;&#65533;&#65533;:E&#65533;&#65533;;&#65533;&#1775;t5&#65533;'^Kf	&#65533;J&#65533;&#65533;q&#65533;&#65533;{Tl&#65533;&#65533;ZIG&#65533;&#65533;!&#65533;W&#65533;X.]&#1387;Z^\a&#65533;DG&#65533;&#65533;&#65533;&#65533;#&#65533;Rb&#65533;@&#65533;J;)&#65533;kg&#65533;&#65533;&#65533;&#65533;J&#65533;`&#65533;&#65533;&#65533;81&#65533;&#65533;o&#65533;&#65533;&#65533;1&#65533;8&#65533;&#65533;N&#65533;&#65533;&#65533;&#65533;&#65533;&#65533;<&#1481;&#65533;&#65533;&#65533;&#65533;&#65533;&#65533;&#65533;&#65533;>&#65533;&#65533;Op&#164;&#65533; &#65533;8a&#65533;1|&#65533;&#65533; M(?_&#65533;&#65533;(&#65533;&#65533;&#65533;4(&#65533;&#65533;)Q&#65533;&#65533;&#65533;&#65533;&#872;?&#65533;&#65533;&#1100;&#902;&#65533;&#65533; &#65533;@D&#65533;r&#65533;&#65533;&#65533;&#65533;&#65533;CQ&#65533;&#1174;&#65533;&#65533;&#65533;0M&#65533;IB&#1176;j&#65533;&#65533;6&#873;Nw&#65533;S&#65533;&#3365;?&#65533;in$ &#992;VT1jO#&#65533;&#1317;&#65533;	q&#65533;P7b&#1318;&#65533;&#1322;R&#65533;&#65533;&#1152;F
U&#65533;HU:&#65533;0&#65533;&#1576;&#65533;&#1066;&#65533;&#65533;&&#65533;Y5&#65533;@VU&#65533;zT<V&#65533;kV&#65533;`&#65533;&#65533;4'qH &#65533;&#130;*&#65533;(.q&#65533;lb &#258;U |%&#65533;&#65533;X&#65533;.&#65533;&#65533;O&#65533;,b&#65533;O&#65533;&#65533;&#65533;hq&#65533;&#65533;6${~&#65533;O&#65533;&#65533;xJ&#65533;!hmK&#65533;&#65533;&#1294;Y&#1458;g&#65533;&#65533;fo&#720;&#65533;&#65533;&#65533;&#65533;p&#65533;kS&#65533;&#65533;&#65533;&#65533; nEK!&#65533;t%&#862;]&#65533;
&#65533;&&#1729;@&#65533;#&#65533;&#65533;H&#65533;&#65533;&#65533;rd&#701;'p5&#65533;&#65533;&#65533;W#&#65533;&#65533;z&#65533;&#65533;&#65533;&#65533;&#65533;&#65533;u/&#65533;La&#65533;&#65533;&#65533;&#65533;&#65533;&#915; Rg !&#65533; &#65533; ,&#65533; &#65533; g &#65533;  &#65533; &#65533;	H&#65533;&#65533;&#65533;&#65533;H&#560;&#65533;&#199;#B4`&#65533;&#65533;&#65533;&#65533;3j&#65533;&#561;cF&#65533; Cd&#65533;`&#65533;&#467;(S&#65533;\&#65533;$4N&#65533;&#65533;&#65533;&#65533;&#859;`&#1224;&#65533;M&#65533;@&#65533;B&#65533;&#65533;q	62]*&#1317;&#714; &#65533;&#65533;&#2573;&#65533;X=2]&#65533;&#65533;&#65533;&#65533;&#65533;f &#65533; &#198;&#1004;h1n&#65533;&#1685;$&#65533;&#65533;v2&#65533;@!-&#1461;,&#65533;>E&#65533;&#65533;&#65533;&#65533;	VX&#65533;&#1056;0&#1140;x&#65533;&#65533;u&#1666;&#65533;&#65533;7&#65533;e&#65533; l&#65533;`&#65533;A&#65533;C3&#65533;y&#65533;&#65533;f&#65533;?E&#65533;&&#65533;&#65533;&#65533;&#65533;&#1520;c&#65533;v&#65533;&#65533;&#65533;&#65533;&#1458;s&#230;m{5&#65533;&#65533;]T&#65533;wp&#1618;&#65533;&#65533;&#65533;x<we&#65533; h.&#65533;7t&#65533;:&#65533;&#65533;&#65533;&#65533;&#65533;&#65533;]&#65533;&#65533;&#65533;&#65533;&#65533;&#65533;&#65533;]&#65533;i&#65533;&#65533;&#65533;&#65533;G&#65533;&#65533;T&#65533;&#65533;&#65533;'&#65533;G&#65533;&#65533;^&#65533;&#65533;`&#65533;&#65533;@&#65533;$_{&#65533;X&#65533;&#65533;&#65533;&#65533;%&#65533;&#65533;&#65533;&#65533;Wa&#65533;&#65533;9&#65533;GxyX`urL&#65533;&#65533;X&#65533;( &#65533;&#65533;w&#65533;Ma|&#65533;H&#1991;&#65533;	&#65533;&#62290;_s&#65533;U)
&#65533;&#65533;&#65533;&#65533;^&#65533;mx&#65533;	"C$&#65533;=&#65533;!q(&#65533;&#65533;&#65533;1*&#65533;p\ai!6&#65533;&#65533;&#65533;&#65533;$^&#65533;a&#65533;F^v&#65533;&#65533;)^	Ep,DHJ&#65533;&#65533;y$&#65533;}$&#65533;5&#26725;kO&#65533;6&#65533;(X&#65533;&#65533;&#65533;@&#65533;&#65533;&#65533;C&#65533;&#65533;&#1857;y&#65533;&#65533;&#65533;Bkvya&#65533;]v2'&#65533;s(&#65533;'H6Dh&#65533;&#65533;&#65533;&#65533;&#65533;
&#65533;%)&#65533;&#65533;&#65533;&#65533;&#65533;i&#65533;&#65533;&#65533;&#65533;&#65533;&#65533;2i&#65533;)&#65533;&#65533;&#65533;H&#65533;A&#65533;z&#65533;h&#65533;&#65533;Mh&#65533;{EY &#65533;@&#65533;&#65533;&#65533;&#65533;&#65533;gb&#65533;&#65533;b9 &#65533;&#65533;g'&#65533;&#65533;F(+6&#462;BB&#65533;&#65533;&#65533;	&#65533;{&#65533;Z&#65533;(}&#65533;&#65533;{'&#65533;&#65533;&#65533;&#65533;&#65533;@s&#138;+&#65533;&#65533;
xe&#65533;d;&#65533;_*&#65533;&#65533;@@t_o+X&#65533;&#65533;	&#65533;c&#65533;&#822;g&#65533;&#65533;&#65533;z&#65533;y&#1631;&#65533; V&#65533;0&#65533;&#65533;Q,$&#65533;&[* &#464;&#65533;&#65533;&#65533;&#65533;o&#65533;&#65533;&#65533;p&#65533;&#65533;&#65533;&#65533;2&#65533;5&#65533;&#65533;(N&#65533;*&#65533;&#65533;(&#1737;&#65533;@;&#65533;h&#65533;"WIt|&#65533;*26&#65533;6}&#65533;&#65533;K(&#65533;^&#65533;(}{I&#648;*&#65533;z&#65533;&#65533;l&#65533;&#65533;v&#65533;&#65533;&h&#65533;#&#65533;m-&#65533;~&#65533;&#65533;&#65533;ANi&#65533;&#65533;&#65533;&#65533;&#1996;O/&#65533;#A&#65533;&#65533;&#65533;v&#65533;&#65533;x&#65533;&#43983;o&#65533;/&#65533;tC&#65533;wC&#65533;&#65533; &#65533;@&#65533;D&#65533;&#65533;&#338;M&#65533;&#983;&#65533;2&#65533;&#65533;&#65533;&#65533;Y8&#1111;&#65533;&#65533;&#65533;&#65533;&#65533;&#65533;h&#65533;&#65533;Jg&#65533;&#65533;&#65533;&#65533;{&#65533;yj&#65533;&#65533;&#65533;}&#65533;Cx&#65533;.&#65533;&#65533;-;&#65533;K#&#65533;&#65533;&#65533;m&#65533;9&#65533;
&#65533;'&#65533;#&#65533;&#65533;C&#65533;_&#65533;o&#65533;&#1950;&#65533;?;&#65533;&#65533;&#65533;&#65533;}&#747;&#65533;&#65533;&#65533;&#65533;&#65533;&#65533;&#1144;&#65533;t&#65533;oee&#65533;N(b|&#65533;go&}L&#65533;&#65533;e&#65533;;&#65533;HVc&#65533;&#65533;&#1870;V&#65533;k&#65533;M[ISL&#65533;&#65533;_&#65533;LT&#65533;{Z&#65533;&#65533;6&#65533;]a!	)&#65533;&#65533;&#65533;&#65533;xt*&#65533;&#65533;&#65533;&#65533;&#65533;&#1948;&#65533;U1Y&#65533;=&#65533;zZ e&#65533;x-&#65533;;&#65533;&#65533;&#65533;&#65533;e&#65533;&#65533;QmBvzZ&#65533;|H&#65533;"&#1389;KscahfC&#65533;%hD&#65533;&#65533;&#65533;r8&#65533;$&#1450;I&#65533;&#65533;[&#65533;,&#65533;&#65533;&#65533;&#65533;M&#65533;&#65533;a&#65533;&#65533;s&#65533;&#65533;&#65533;&#65533;hA{b&#65533;jd&#65533;Q&#65533;i&#65533;aOe&#65533;Bkt&#65533;&#65533;&#65533;3>z&#65533;JcK#&#65533;&#65533;&#224;&#65533;p&#65533;&#65533;&#65533;&#65533;* &#65533;@&#65533;&#65533;n"&#65533;&#65533;ez&#65533;I&#65533;h&#65533;&#65533;d&#65533;JZ&#65533;&#65533;/M#&#65533;bz&#65533;&#65533;&#65533;&#65533;&#65533;&#65533;&#65533;&#65533;6&#65533;&#65533;&#65533;8g&#65533;D&#65533;h&#65533;d&#65533;&#65533;V7<&#65533;&#65533;!]&#65533;h&#65533;&#1458;&#65533;]X)&#65533;&#65533;&#65533;tX&#65533;0~&#65533;C&#65533;&#65533;5j&#65533;M&#65533;&#65533;[&#65533;;&#1712;&#65533;i&_&#65533;ru&#65533;%#&#65533;&#65533;+&#65533;&#582;&#1651;&#65533;&#65533;W&#65533;&#65533;&#65533;&#65533;YA&#65533;&#65533;OD&#65533;&#65533;;0eU&#65533;&#65533;1&#65533;Z&#65533;&#65533;&#65533;/D*&#41086;&#65533;&#65533;&#65533;&#65533;i&#65533;y&#65533;&#65533;}z+U&#65533;x&#65533;&#65533;&#320;C0 &#1170;z@&#65533;B)&#65533;L&#65533;&#1174;&#65533;&#65533;&#65533;0&#65533;hyD&#65533;&#65533;&#65533;&#65533;T"4&#65533;&#65533;N&#65533;#&#65533;&#65533;2E&#65533;	&#617;O#&#1313;&#65533;_&#65533;CR&#65533;&#65533;&#867;e&#65533;&#65533;tb!&#65533;&#65533;Z&#65533;&#65533;,-&#65533;&#65533;&#1390;z&#65533;&#65533;`&#65533;&#65533;&#761;&#1065;&#65533;&#65533;j.&#65533;&#65533;&#65533; h&#65533;	W&#65533;j&#65533;&#65533;f&#65533;r&#65533;&#65533;V&#65533;&#65533;W&#65533;p&#65533; |&#65533;U&#65533;C&#65533;&#65533;&#65533;&#65533;!&#65533;j&#65533;&#65533;%l&#65533;&#65533;0E .sX&#65533;T&#65533;_P&#65533;&#65533;&#65533;&#65533;8&#65533;.e&#65533;O&#65533;c&#48376;k&#65533;&#65533;VX+dW[R&#65533;D,h&#65533;lA+&#65533;&#65533;%&#65533;&#65533;k+ &#65533;&#65533;&#65533;	y&#65533;T&#65533;9&#1653;&#65533;&#65533;&#65533;&#65533;&#65533;&#65533;@&#65533;*h`C&#65533;,m/k&#65533;&#65533;$&#65533;&#65533;&#65533;&#65533;@&#65533;&#65533;&#1854;&&#65533;
K&#65533;.m&#65533;&#65533;&#65533;G@d&#65533;k&#65533;&#65533;f&#65533;&#65533;&#65533;&#65533;
v Y;&#65533;l&#65533;&#65533;+&#65533;&#65533;&#65533;&#65533;4&#65533;&#65533;^&#65533;"&#65533;&#65533;C&#65533;&#65533;\&#65533;@w&#65533;&#65533;e&#65533;
2&#65533;Y&#65533;&#65533;R&#65533;&#65533;e
&#65533;&#65533;&#65533;&#65533;R&#65533;-&#65533;&#65533;&#65533;V&#1405;}=D&#65533;&#65533;e&#65533;&#65533;
t&#65533;$b0.&#521;"`&#65533;&#65533;&#65533;q+X&#65533;&#65533;+&#65533;&#65533;&#65533;@s&#65533;-&#970;{\&#65533;	$&#65533;&#65533;&#65533;`&#65533;Y&#65533;0X&#65533;&#65533;-&#65533;w&#65533;;&#65533;&#65533;{&#65533;-C&#65533;&#65533;V&#65533;p-bP&#65533;&#65533;A&#65533;R&#65533;n&#65533;&#65533;fH&#65533;&#65533;&#65533;X/9"&#65533;C&#65533;%&#65533;[+d&#65533;&#65533;&#65533;&#65533;&#65533;k#Z&#65533;&#65533;&#65533;&#65533;&#65533;@&#65533;p_&#65533;b&#65533;&#65533;&#65533; 06&#65533;&#1288;&#65533;V&#65533;&#1977;&#65533;@<\L7!q6&#65533;C<&#65533;`&#65533;~&#65533;&#337;E&#65533;&#65533;&#65533;&#65533;&#65533;&#65533;s&&#65533;&#65533;!&#65533;`&#65533;k&#65533;] &#65533;|+&#65533;Y5K&#65533;&#65533;&#65533;&#65533;r&#65533;&#160;f&#552;G&#65533;&#65533;&#408; &#65533;&#65533;@&#65533;&#65533;&#65533;d&#65533;
&#65533;]&#65533;
(h>38&#65533;~&#65533;4&#65533;-&#65533;l&#65533;&#65533;&#978;6@	L}o&#65533;3&#65533;&#65533;&#65533;&#65533;i&#65533;&#65533;C&#65533;&#65533;/6H&#65533;r &#1305;&#65533;&#141;&#65533;|&#65533;&#65533;&#65533;&#65533;jw&#65533;&#65533;v,k#"Z&#65533;*{&#65533;&#65533;nA&#65533;&#65533;y'&#65533;&#65533;&&#65533;&#65533;&#65533;&#65533;H 4&#65533;&#65533;v&#65533;&#65533;1#&#65533;&#65533;&#65533;m&#65533;j&#65533;&#65533;&#65533;g&#65533;^&#65533;&#65533;&#373;&#291;&#65533;&#65533;4\zA&#65533;7&#65533;?&#65533;&#65533;z&#65533;&#65533;&#65533;n&#65533;&#65533;&#65533;r&#65533;&#65533;W&#65533;&#65533;uxC&#65533;<&#65533;&#65533;&#65533;&#65533; .&#65533;&#561;CZ&#65533;_;!=&#65533;p&#65533;E=d&#65533;&#65533;&#65533; &#19849;)$@&#65533;&#65533;&#65533;&#65533;&#65533;z&#65533;&#65533;l&#65533;[=&#65533;e.z&#65533;Y&#65533;&#65533;/&#65533;&#65533;v&#65533;&#65533;&#65533;&#65533;\&#65533;&#65533;]86*,n&#65533;;&#65533;
&#65533;&#65533;R;m&#65533;"4&#65533;&#65533;n&#65533;&#65533;o&#65533;G&#65533;&#65533;&#281;d&#65533;&#65533;&#1735;&#65533;&#65533;f&#65533;&#65533;&#65533;~&#65533;&#65533;A&#65533;&#65533;&#65533;&#65533;&#65533;^&#65533;&#374518;w&#65533;&#1884;}&#65533;&#65533;&#65533;&#65533;Nj&#65533;&#65533;6&#29110;&#65533;}{&&#475; U&#65533;x&#65533;&#65533;Mm&#65533;r&#65533;&#65533;&#65533;N&#65533;&#1273;T&#65533;&#65533;&#35121;W:PZ&#65533;v&#65533;&#65533;&#65533;!&#976;&#65533;m&#65533;]~&#216;&#65533;N&#65533;&#65533;&#65533;&#65533;&#65533;&#65533;&#65533;&#65533;&#65533;O&#65533;/&#65533;:D&#65533;LN&#65533;&#65533;yo&#65533;&#65533;&#65533;&#65533;&u&#65533;u&#65533;+&#65533;&#65533;&#65533;F\9Y&#65533;&#65533;&#65533;&#65533;&#65533;l&#65533;F&#65533;u6Uw&#65533;}&#65533;ts'r+VgO t&#65533;&#65533;i&#65533;gw&#65533;''w`a&#65533;4&#449;&#65533;ae&#65533;&#65533;w`K&#65533;n@&#65533;g&#65533;c&#65533;wy&#65533;3H&#65533;'&#65533;&#65533;&#65533;~B&#65533;rO&#65533;thf&#65533;q{qq5&#65533;]dMF&#65533;&#65533;&#65533;bk&#65533;s
&#65533;&#65533;&#65533;A&#65533;6&#65533;]&#65533;&#65533;s&#65533;pb7u&#65533;&#65533;&#65533;'1&#65533;3&#65533;&#65533;C&#65533;a&#65533;&#65533;s&#65533;&#65533;}.&#65533;&#65533;{U&#65533;z&#65533;&#65533;X&#65533;&#65533;&#65533;&#310;ib6s&#65533;[Qv"&#65533;i&#65533;y&#65533;&#65533;pw&#65533;s&#65533;yhk&#65533;&#65533;}!q&#65533;&#65533;g&#65533;&#65533; &#65533;&#65533;q&#65533;#r&#65533;&#65533;h}sT*WZ&#65533;&#65533;&#65533;:&#65533;w&#65533;&#65533;`[Q&#65533;&#65533;&#65533;n&#65533;&#65533;t&#65533;7&#65533;&#65533;&#202;&#65533;&#65533;V&#65533;&#65533;&#65533;/Q7p&#65533;~&#65533;&#65533;~1&#65533;UpW&#65533;`&#65533;&#65533;&#65533;&#65533;~6!X@&#65533;,&#65533;&#65533; &#65533;x&#65533;a&#65533;&#65533;X&#65533;H&#65533;j&#65533;&#65533;R&#65533;(&#65533;&#65533;-&#65533; !&#65533; &#65533; ,&#65533; &#65533; g &#65533;  &#65533; &#65533;	H&#65533;&#65533;&#65533;&#65533;	jX&#560;&#65533;&#199;#FLH&#65533;&#65533;&#331;%j&#65533;&#65533;q!&#399; /vI&#65533;c&#531;(3J&#65533;&#65533;&#65533;&#65533;&#727;%b&#65533;@&#65533;&#859;#Nh`&#65533;K&#65533;@&#65533;l&#65533;Q0$&#1552;P&#1188;&#1063;L`8&#65533;&#65533;&#65533;	&#65533;&#65533;l&#65533;&#65533;W&#65533; &#65533;Rh8a&#65533;
0&#65533;6&#65533;&#65533;V Y
S)4&#65533;:uj&#630;P&h1&#65533;E&#65533;	P&#65533;&#65533; &#65533;&#65533;2p&#65533;&#65533;&#65533;&#65533;&#65533;&#65533;|8hp&#65533;'c&#65533;k<p&#65533;&#65533;A&#65533;C&#65533;|&#65533;&#65533;f&#1111;)&#65533;p&#65533;&#65533;&#65533;&#65533;&#1517;-&#65533;&#65533;k &#65533;&#1775;&#65533;R&1&#65533;-&#65533;&#65533;&#65533;&#65533;(&#65533;Jo&#65533;&#65533;&#65533;&#65533;&#65533;so&#663;wE}&#65533;1l&#65533;&#65533;Q&#65533;&#65533;<% lO&#65533;&#65533;&#65533;n&#65533;&#65533;z&#65533;Q&#1591;g&#65533;};&#65533;&#65533;&#65533;&#65533;w/XE`&#65533;&#65533;&#65533;]&#65533;ul:&#65533;&#65533;&#65533;!&#65533;&#65533;{H&#65533;|&#65533;E~&#65533;&#65533; `Uwu&#65533;&#65533;wU( &#65533;&#65533;u&#65533;I&#65533;&#65533;&#65533; &#1553;&#65533;&#1924;"#)]&#65533;&#65533;&#65533;&#65533;&#65533;&#65533;13&#65533;&#65533;^&#65533;&#65533;(&#65533; 2&#65533;y&#65533;]&#65533;6&#65533;&#65533;	&#65533;DR&#65533;&#65533;&#65533;&&#609;h&#65533;&#65533;&#65533; &#65533;Q&#65533;v&#65533;l&#65533;&#1873;&#65533;&#65533;&#65533;&#65533;&#65533;"&#65533;&#65533;y&#65533;_|&#65533;aE~&#65533;eX &#65533;L&#65533;w&#65533;B^'&#65533;&#65533;	&#65533;&#65533;&#65533;&#65533;&#65533;&#65533;t&#65533;&#65533;_ys&&#65533;]&#65533;&#65533;&#65533;&#65533;*RX&#65533;7&#65533;'%nmR&#65533;G&#65533;&#65533;&#1885;&#65533;Y&#65533;i&#65533;&#65533;u&#65533;&#65533;rOXZ$2_&#65533;W&#65533;Gc&#65533;&#65533;&#65533;"(&#65533;(&#65533;
&#65533;6&#65533;&#65533;	&#65533;&#65533;&#65533;&#65533;&#65533;,R'&#65533;Fh&#65533;&#65533;&#65533;&#1696;k&#35938;&#65533;&#65533;
&#65533;&#65533;&#65533;&#65533;GJ&#65533;B&#65533;&#65533;&#51997;$&#65533;}&#65533;!'AwNW&#65533;&#65533;&#65533;jw&#65533;&#65533;K&&#65533;&#1782;&#65533;u&#65533;Gq&#65533;&#65533;&#65533;B&#65533;]&#65533;^&#65533;N&#65533;	$&#65533;&#65533;!&#65533;$&#65533;9&#65533;&#65533;^&#65533;g&#65533;&#65533;{&&#65533;j&#65533;&#163;&#65533;&#65533;&#65533;M&#65533;+&#65533;V&#65533;${p:&#65533;^&#65533;g&#48872;&#65533;&#65533;F9"i&#1874;v&#65533;&#65533;&#65533;&#65533;&#65533;*&#65533;I1E &#65533;|,{F~&#65533;&#65533;&#65533;/2wsA$&#65533;&#65533;&#65533;&#65533;.&#65533;+&#65533;X&#65533;&#65533;o&#65533;V
&#65533;&#65533;C'&#65533;.b&#65533;&#65533;&#65533;Jnx&#65533;&#65533;&#65533;&#65533;,&#65533;,UcC&#65533;A9&#65533;H'&#65533;,&#215;&#65533;&#1477;%76&#1044;MP&#65533;&#65533;&#65533;&#65533;W&#65533;.&#65533;&#65533;&z&#65533;&#65533;vT&#65533;(&#65533;k^&#65533;&#65533;&#65533;*&#65533;&#65533;M&#65533;&#554;&#65533;&#1948;2&#65533;j&#65533;,&#228;&#65533;&#65533;W&#1066726;~&#65533;k&#65533;&#65533;&#65533;&#65533;&#1057;#&#65533;
 3&#65533;&#65533;b&#65533;n&#65533;r&#65533;&#65533;W$&#65533;
&#65533;,&#65533;&#65533;&#65533;&#65533;I&#858;&#65533;^&#65533;Ez&#65533;&#65533;No&#282;S&#65533;&#65533;12&#65533;&#65533;
&#65533;4&#65533;&#65533;&#65533;&#65533;0z~TN&#65533;/&#65533;&#65533;&#65533;&#65533;&#65533;zq^	&#65533;&#279;&#65533;&#65533;'&#65533;&#65533;	&#65533;&#65533;L&#65533;'B&#65533;&#65533;JsE&#654;&#65533;&#532;&#65533;&#65533;%&#65533;B&#65533;IB&#65533;G&#65533;&#65533;&#65533;D&#65533;&#65533;*&#885;,K&#65533;"H&#65533;&#65533;&#65533;3c]G&#65533;s&#65533;A`&#65533;&#65533;&#65533;&#65533;M&#65533;*H&#65533;&#65533;&#65533;?L{&#65533;&#1230;1&#65533;&#65533;&#65533;&#65533;&#65533;oz&#65533;&#65533;j&#65533;,Em &#65533;&#65533;jO2&#65533;@&#65533;ZU#&#65533;1&#65533;&#65533;&#65533;ScbA&#65533;&#65533;A&#65533;t&#65533;9&#65533;@&#65533;'&#65533;iL&#65533;&#1682;&#65533;&#65533;k&#65533;&#65533;E&#65533;&#65533;&#816;&#65533;&#65533;&#65533;a&#896;&#65533;&#65533;&#65533;&#65533;IU^s&#65533;(&#65533;&#65533; &#65533;& Z&#65533;&#65533;&#65533;&#65533;v&#65533;&#65533;&#65533;&#65533;fT&#65533;i!$&#65533;&#65533;SdP&#65533;u&#65533;;&#65533;Z&#65533;&#65533;&#65533;Ba&#65533;it&#65533;J~&#65533;&#65533;&#65533;&#1108;z&#65533;&#65533;&#65533;&#65533;L&#65533;&#65533;&#275;{6d&#65533;&#65533;U&#65533;&#65533;&#65533;V&#65533;5v-&#65533;{J&#65533;&#65533;fY&#65533;&#65533;&#65533;m&#65533;+-/7&#65533;$&#65533;&#65533;}&#65533;z&#65533;&#65533;l&#65533;&#65533;Y&#65533;{&#65533;Y&#20578;&#65533;&#65533;&#65533;E+`&#65533;&#65533;c&#65533;&#65533;A&#65533;r&#65533;S&#65533;G"&#65533;@&#65533;&#65533;N&#65533;&#65533;R\Z&#65533;2&#65533;&#65533;NR4&#65533;H&#65533;&#65533;,&#65533;h6&#65533;&#65533;?5&#65533;KL&#65533;+&#65533;T&#65533;h&#65533;1KL&#65533;H)&#65533;+&#65533;&#65533;N0|&#1054;vC<&#65533;&#65533;&#65533;&#65533;l&#65533;=	"&#65533;&#1660;&#65533;\zg&#65533;&#65533;(,&#65533;&#65533;h&#65533;&#65533;&#65533;&#65533;=&#65533;&#65533;&#65533;q,&#65533;&#65533;&#65533;j&#65533;}a&#65533;T&#268;&#65533;&#65533; EQ&#65533;&#65533;&#65533;1s&#65533;4h&#65533;&#1563;&#65533;&#65533;&#65533;H&#65533;[&#65533;&#65533;&#65533;&#65533;8&#65533;&#65533;b0bG&#65533;x&#65533;`+V&#65533;b@&#65533;@&#65533;&#65533;&#65533;&#65533;&#65533;&#65533;&#65533;&#395;&#65533;\&#65533;JW&#65533;&#65533;&#65533;&#65533;x&#875;^&#65533;&#65533;&#65533;&#65533;&#65533;&#65533;&#65533;&#65533;&#65533;^K&#1597;&#65533;&#65533;&#65533;MlKL&#65533;&#65533;|*(&#65533;&#1709;&#65533;Y&#65533;&#65533;5&#65533;&#65533;&#65533;e3&#65533;Y&#65533;p&#65533;&#65533;&#65533;&#65533;&#65533;CK&#65533;&#65533;H&#65533;&#65533;sjK&#714;&#65533;i&#65533;&#65533;Hla&#65533;&#1696;&#822;&#65533;&#65533;&#65533;-[&#65533;&#65533;[&#65533;XaU&#65533;B&#65533;&#65533;$&#65533;mIH$&#65533;&#65533;d&#65533;&#65533;t&#65533;&#65533;&#1559;&#65533;&#65533; &#65533;%H&k&#65533;.&#65533;&#65533;)&#65533;&#65533;.jZ1k`&#65533;&#65533;!&#65533;&#65533;&#65533;p2&#65533;8&#65533;%PHo&#1374;&#65533;X&#65533;bc&#65533;<EH"RR&#65533;&#65533;$&#65533; &#65533;BF']lt&#65533;&#65533;&#65533;&#65533;A&#65533;&#65533;nk&#65533;&#65533;q^&#65533;&#65533;&#65533;&#65533;&#65533;;&#65533;v&#65533;[+&#65533;r&#65533;&#65533;&#65533;&#65533;&#65533;&#65533;&#65533; H ~&#65533;&#65533;@8&#65533;&#65533;.N&#65533;{&#65533;&#65533;.&#65533;&#65533;&#65533;&#65533;@$&#65533;A0x|&BV`&#65533;&#65533;`&#65533;"&#65533;]wl&#65533;&#65533;x&#65533; 
NHFwc&#65533;&#65533;&#65533;X&#65533;va&#65533; &#65533;d&#65533;&#65533;C &#65533;+&#65533;&#65533;&#65533;&#65533;O&&#65533;&#65533;RX&#65533;&#65533;&#65533;&#65533;&#65533;&#65533;&#65533;<L&#65533;X!&#65533;&#65533;1F&#65533;;:&#1933; &#65533;H&#65533;QBd&#65533;>&#65533;&#65533;&#65533;&#65533;t&#65533;@@&#65533;&#65533;&#65533;&#65533;/B&#65533;LI9oK&#65533;y&#147;	"&#65533;&#65533; w^&#65533;&#65533;&#65533;&#65533;a'Y&#65533;&#65533;&#65533;&#65533;bl`&#216;&#65533;!&#65533;&#65533;&#65533; &#65533;&#65533;Q&#65533;s?&#65533;&#65533;[&#65533;&#65533;&#65533;&#65533;&#1780;hR&#65533;D&#65533;8KX&#65533;&#65533;'[&#65533;"&#65533;n|]lY&#65533;d&#1068;XEA~&#65533;kl&#65533;&#65533;L&#65533;r&#65533;&#65533;H&#65533;T`&#65533;	&#65533;&#65533;&#65533;&#65533;&#52606;&#65533;&#65533;5&#65533;&#65533;\fc&#65533;&#65533;M&#65533;H T&#65533;&#65533;&#65533;>y&#65533;Nw&#65533;&#65533;oMCE&#65533;C&#65533;&#65533;&#65533;&#65533;e&#65533;hz&#65533;N&&#65533;pO-:&#65533;y&#65533;&#65533;0&#65533;&#65533;?&#65533;&#65533;A&#65533;&#65533;2w&#65533;&#65533;&#65533;|aP[;&#65533;,&#65533;&#65533;K&#65533;&#65533;V&#65533;&#65533;&#65533;&#65533;<&#65533;i#;&#65533;/7&#65533;&#65533;&#65533;&#65533;o&#65533;&#65533;&#65533;&#65533;n7&#65533;&#65533;m&#65533;?'&#65533;&#65533;&#550;x&#65533;R&#65533;&#2022;&#65533;&#65533;.&#65533;x&#65533;O\&#65533;s;!=&#65533;&#65533;&#283;{&#65533;&#65533;
&#65533;&#1756;Qc&#65533;V&#65533;&#65533;&#65533;hg&#65533;&#65533;Noj&#65533;&#65533;&#65533;&#65533;w|&#65533;-k&#1965;@&#37259;&#65533;]&#65533;Y&#65533;,&#65533;&#65533;I&#65533;N&#65533;&#65533;&#65533;&#65533;|&#65533;2}=&#65533;&#65533;&#65533;&#150;v2&#65533;&#65533;qn&#65533;&#65533;&#65533;&#65533;]?9&#65533;&#65533;@&#65533;&#65533;&#65533;&#65533;&#65533;&#65533;1:&#65533;&#65533;^&#65533;GHs%oc&#65533;w&#65533;7<?&#65533;x[&#65533;&#65533;&#65533;&#65533;&#245;&#706;&#65533;c&#65533;&#65533;&#2043;&#65533;g &#65533;&#65533;;&#65533;k.w&#65533;	&#65533;&&#65533;
&#65533;&#65533;h/&#65533;&#65533;&#1307;&#65533;&#470;;Bp&#65533;&#65533;&#20608;&#65533;&#65533;~&#65533;&#2007;h&#65533; &#65533;"&#65533;&#65533;&#65533;&#65533;{}&#65533;7w&#65533;&#65533;&#65533;&#65533;&#65533;G&#65533;r&#65533;&#65533;&#65533;&#65533;&#65533;/6&#65533;&#65533;H&#65533;&#65533;&#65533;&#65533;&#65533;o&#65533;&#65533;s0b&#65533;&#65533;,&#65533;&#65533;x&#65533;&mG&#65533;d&#65533;}&#65533;&#65533;\&#65533;&#65533;&#65533;}&#65533;7r&#65533;1&#65533;'mlQC&#65533;%&#65533;.!w&#65533;vl&#65533;BBFb	&#65533;&#65533;&#65533;w&#65533;oLg&#65533;vu&#65533;x&#65533;&#65533;''&#65533;&#65533;eajH&#1873;sDV&#65533;&#65533;&#65533;2yZ&#65533;^]Ux&&#65533;&#65533;vf&#65533;&#65533;w&#65533;&#65533;u&#65533;w&#65533;&#65533;&#65533;&#65533;W5&#65533;Vj<&#65533;q&#65533;&#65533;&#65533;&#65533; (Hu&#65533;w&#65533;-&#65533;&#65533;&#65533;s,\p'&#65533;^af&#65533;"&#65533;rD6|*m&#65533;GrShqr&#65533;l&#65533;7y&#65533;&#65533;&#65533;&#65533;&#65533;.&#65533;&#65533;jrc&#65533;&#65533;H76k&#65533;&#65533;$&#1157;7A_b&#65533;V &#65533;w{&#65533;Fc	&#65533;&#65533;!Q&#65533;&#65533;~Bq&#65533;Q&#65533;WjZ6nu&#65533;&#65533;n&#65533;!&#65533;&#65533;3>&#65533;W&#65533;&#65533;&#65533;/ad&#65533;&#65533;lqr&#65533;&#65533;&#65533;W]=8T`&#65533;^/&#65533;&#65533;&#65533;8x&#65533;{l&#65533;E&#65533;p&#65533;&#65533;f&#65533;Xx&#65533;P~&#65533;&#65533;t%g\hw&#65533;&#65533;r7#z0&#65533;qa
Y&#65533;O&#65533;&#65533;&#65533;&#65533;&#65533;X8&#65533;&#65533;n&#65533;&#65533;WP&#65533;&#65533;m%V|&#335;'&&#65533;&#65533;X&#65533; !&#65533; &#65533; ,&#65533; &#65533; g &#65533;  &#65533; &#65533;	H&#65533;&#65533;&#65533;&#65533;&#65533;iX&#560;&#65533;&#199;#BLH&#65533;&#65533;&#331;%j&#65533;&#65533;&#65533;&#463;9&#65533;	&#65533;&#65533;I&#65533;#Sj8&#626;%J&#65533;&&#65533;&#65533;I&#65533;&#65533;&#280;6$&#65533;&#65533;&#65533;&#65533;`&#280;+&#1584;!&#65533;&#65533;&#1113;&#65533;p&#65533;a&#65533;&#65533;)&#65533;J-&#65533;1&#65533;&#65533;8%&#65533; 9&#65533;&#65533;&#65533;	&4 &#1713;&#65533;&#1612;)8&#65533;b@d&#65533;q &#65533;2L<&#65533;w&#65533;&#65533;-&#65533;&#65533;0&#65533;&#65533;L&#65533;]<&#65533;A8<&#65533;&#65533;262J$88 a 'U,/&#65533;R2&#680;&#1251;D&#65533;&#65533;&#65533;&#65533;&#65533;&#65533;N&#65533;&#65533;&#65533;&#65533;&#133;&#65533;&#1784;s&#1998;&#65533;&#65533;&#65533;(&#1599;Qw%&#65533;t&#65533;O&#65533;&#65533;&#65533;w&#65533;&#65533;&#1552;aC&#65533;&#65533;&#1391;&#65533;&#1570;&#65533;w(&#65533;&#65533;&#65533;{B&#65533;&#65533;A&#47665;&#65533;>pT&#65533;&#65533;'&#65533;7?|,&#65533;&#65533;&#65533;&#65533;&#65533;n&#65533;&#65533;&#65533;&#65533; &#65533;&#65533;|&#65533;&#65533;)&#65533;aC&#65533;p&#65533;	$&#65533;i&#65533;&#65533;v&#65533;&#65533;A&#65533;nO&#65533;v&#65533;&#65533;&#65533;w_'&#65533;@g&#65533;(!&#65533;&#65533;@&#65533;&#65533;&#65533;^p&#65533;%p!ny&#65533;wZ&#65533;&#1709;&#65533;&#65533;(&#65533;$]o&#65533;&#65533;&#65533;I&#65533;&#65533;8&#65533;&#65533;.<&#65533;&#65533;&#65533;Vb&#65533;&#1253;&#65533;&#65533;	%[}	&#65533;uO&#65533;A&#452;&#65533;&#65533;&#65533;&#65533;&#1179;&#65533;&#65533;&#65533;8&#65533; D&#65533;&#65533;&#1922;_&#65533;&#65533;&#65533;&#65533;i&#65533;b&#65533;${&#65533;&#65533;wa&#65533;&#65533;Z}2&#65533;dp3B&#1573;@&#65533;&#65533;&#65533;&#2000;^9&#1798;v&#65533;e{u&#65533;F&#65533;o&#65533;8&#65533;&#65533;&#65533;&#65533;qaf&#65533;$&#65533;&#65533;&#65533;&#65533;un&#65533;)&#65533;
&#65533;N&#65533;	&#65533;&#65533;X&#1858;&#65533;&#65533;I)&#65533;<&#65533;Y&#65533;&#65533;&#65533;&#65533;&#65533;j}&#65533;&#65533;&#1437;sM>zZ&#65533;p&#65533;&#65533;&#65533;	Gb&#65533;&#65533;&#65533;&#65533;y&#65533;&#65533;	t&#65533;&#65533;&#65533;n&#65533;&#65533;&#65533;&#802;&#65533;#6&#65533;&#65533;&#65533;&#65533;&#65533;6+\&#65533;&#65533;	X&#65533;Jwcj4>Xg';f&#65533;~&#65533;&#65533;&#65533;&#65533;@bn&#65533;et2&#65533;W&#65533;_N&#65533;&#65533;&#65533;&#65533;G(&#65533;&#65533;&#65533;%&#65533;&#65533;&#65533;
n t&#65533;&#65533;&#65533;&#1552;@&#1124;7&#65533;(*&#65533;F'&#65533;A&#1524;&#65533;&#65533;&#65533;0&#65533;|V I
&#65533;&#65533;pl&#65533;&#65533;&#65533;i)&#1806;&#65533;2AR&#65533;&#65533;&#65533;&#65533;a#*&#65533;*7&#65533;rj"&#65533;&#65533;e&#65533;&#65533;&#65533;&#65533;&#65533;&l&#65533;&#65533;P*xg&#65533;y,&#65533;&#1548;9&#65533;&#65533;zN{&#65533;!&#65533;&#65533;&#65533;'&#65533;z&#65533;&#65533;a4C&#65533;@&#65533;"D&#65533;&#65533;&#65533;&#65533;&#1383;k&#65533;uWtH&#65533;ZN&#65533;&#65533;t&#65533;f&#65533;&#65533;&#65533;o&#65533;+&#65533;PPk&#65533;6A:&#65533;&#65533; \:&#65533;&#2015;%&#65533;&#65533;K8&#65533;&#65533;W&#65533;&#65533;&#65533;<&#65533;2^&#65533;&#65533;V&#65533;A*]&#65533;&#65533;&#1546;&#65533;&#65533;&#65533;&#65533;o&#65533;&#65533;x&#65533;&#65533;&#65533;K:t&#65533;&#65533;&#65533;8&#65533;&#65533;&#65533;&#65533;t7&#65533;yE	&#65533;{A&#65533;v&#65533;{&#65533;&#65533;&#65533;5&#65533;;BL&#65533;&#65533;&#65533;&#1484;!&#39750;&#65533;&#65533; &#65533;&#65533;7)&#41433;WO&#1047;&#65533;Xw(B&#65533;&#65533;&#590;&#65533;&#65533;&#1317;&#65533;&#65533;&#65533;K_&#65533;S&#65533;&#65533;&#65533;&#65533;&#65533;|&#65533;Kd uIg&2j&#65533;&#65533;&#65533;&#65533;|&#65533;&#65533;@&#65533;&#65533;&#65533;&#65533;&#65533; &#65533;&#65533;&#65533;x&#431;&#65533;A&#65533;A83&#65533;E&&#65533;T&#1583;+W&#65533;&#65533;A&#65533;6&#65533;&#65533;o`&#65533;Hj&#65533;&#65533;&#65533;&#65533;&#65533;&#1165;&#65533;i&#65533;&#65533;Gtx<$&#65533;&#1754;q&#65533;&#65533;&#65533;&#65533;K++&#65533;&#65533;&#65533;'&#65533;&#65533;q&#65533;:^&#65533;SAJ&#65533;;T&#65533;,=#D&#65533;&#65533;0&#65533;&#65533;&#65533;oS>+&#65533;&#65533;&#65533;x&#65533;&#65533;&#65533;&#65533;'&#65533;)&#65533;&#932;7&#65533;&#65533;+5 Z&#65533;&#65533;)&#65533;&#65533;&#65533;&#65533;&#920;PD&#65533;&#65533;%PWk&#65533;&#65533;&#65533;|h15&#65533;L|&#65533;&#65533;&#65533;`&#65533;AQ&#65533;d&#65533;&#65533;E&#65533;X&#65533;&#65533;4&#65533;U&#65533;&#65533;&#65533;*&#65533;&#65533;&#65533;&#65533;&#65533;J[&#65533;!#~H&#65533;JV&#65533;n&#65533;	&#65533;t&#65533;&#65533;&#65533;&#65533;&#65533;G&#65533;jV&#65533;.F&#65533;$&#65533;e&#65533; e0 )&#65533;*&#65533;&#65533;^30&#65533;I&#65533;&#65533;9&#65533;-&#65533;&#65533;&#65533;ET&#65533;3&#65533;&#65533;&&#65533;oiQ&#65533;&#65533;&#65533;TQk&#65533;BI{&#2007; &#65533;8&#65533;&#65533;&#1040;&#65533;&#65533;&#145;&#65533;DH*&#65533;&#65533;&#813193;&#65533;&#65533;&#65533;<&#65533;|	&#65533;&#65533;&#1847; I&#65533;	&#65533; &#65533;&#65533;&#65533;&#65533;d&#65533;K&#65533;&#849;`&#65533;&#65533;&#65533;^C&#65533;|&#65533;n&#65533;&#65533;&#65533;&#65533;"&#65533;O(Br&#65533;3&#65533;"&#65533;L&#65533;;&#65533;0&#65533;?&#65533;&#65533;L=&#1241;&#65533;T B&#65533;Mg&#65533;&#65533;b@s@&#65533;vJ&#1314;&#65533;&#65533;H=*{d&#1342;&#19561;P&#65533;&#65533;T&#65533;J&#1359;&#65533;&#65533; W-HV	&#65533;&#1386;b&#65533;&#65533;;&#65533;W&#65533;:&#1458;:&#65533;&#65533;eJ&#65533;Z&#1482;&#1282;X!p&#65533;&#65533;\&#65533;J&#1530;&#65533;&#65533;/b&#65533;I&#65533;h&#1470;*jv~&#65533;*0&#65533;&#65533;&#65533;&#65533;&#65533;a&#65533;b&#65533;&#1254;&#1428;&#65533;&#65533;5&#65533;_!K&#1653;"&#65533;u	b&#65533;+&#65533;&#65533;&#65533;&#65533;&#65533;&#1376;&#65533;&#65533;&#65533;.!&#65533;&#65533;&#65533;U&#65533;@&#65533;
4&#65533;&#65533;Izj&#65533;&#65533;6&#65533; O@&#65533;A&#65533;&#65533;Y&#65533;&#65533;&#1142;&#65533;&#65533;,B7&#65533;&#65533;}mE&#1106;&#65533;&#65533;
ytmr&#1091;<&#65533;$V&#65533;&#65533;N&#65533;k&#1665;&#65533; &#65533;&#65533;-6&#65533;@3&#65533;U&#65533; y&#65533;Hj[&#65533;&#65533;{&#65533;E&#65533;&#65533;[&#65533;&#65533;2&#65533;&#933;
&#65533;&#65533;<a&#65533;&#65533;Mt&#65533;&#65533;]&#65533;b&#65533;&#65533;&#65533;&#65533;H&#65533;l&#65533;&#65533;'&#65533;H&#65533;<&#65533;sY&#65533; &#65533;{&#65533;D&#65533;j+&#65533;/&#65533;&#65533;Z&#65533;&#65533;&#65533;1 &#65533;R&#65533;&#65533;Z&#65533;&#65533; &#65533;E&#65533;Bc&#65533;$&#65533;8&&#65533;
&#65533;&#65533;&#65533;&#65533;m&#65533;&#65533;&#65533;&#65533;&#65533;+ !	H	.&#50300;5&#65533;H&#65533;B&#65533;Cc&#65533;&#65533;w&#65533;Hv/&#65533;W!&#65533;&#65533;&#65533;Q&#65533;b&#65533;&#65533;&#65533;m1&#65533;6&#65533;P^&#65533;f&#65533;&#65533;F &#65533;&#65533;.&#65533;<&#65533;&#65533;rl&#65533;K&#65533;)&#65533;&#65533;M&#533;_|&#65533;)&#65533;&#1587;&#65533;]&#65533;&#65533;&#65533;&#65533;&#65533;<a6&#65533;,o	&#65533;f"_d&#65533;&#65533;, &#65533;&#65533;&#65533;*!&#65533;&#65533;jG&#65533;&#65533;&#65533;1&#65533;&#65533;F&#65533;U&#65533;e&#65533;`F&#65533;&#65533;]]&#65533;B74(5t&#65533;+f&#65533;r&#65533;&#65533;u&#65533;&#65533;<&#65533;*&#65533;W >&#65533;@$&#65533;&#65533;F&#65533;&#65533;&#65533;&#65533;q	"c&#65533;&#65533;&#65533;&#65533;&#65533;&#65533;@&#65533;hZ&#65533;z&#65533;9 	Z&#65533;&#65533;&#65533;~&#65533; y&#243;@&#65533;&#65533;g&#65533; &#65533;&#65533;&#65533;>&#65533;[&#1259;&#65533;&#65533;n&#65533;&#65533;&#65533;&#65533;&#65533;G&#65533;&#65533;[cz&#266;&&#65533;mur&#65533;@&#65533;5>~&#65533;[l&#65533;&#65533;&#65533;*v+&#65533;&#65533;&#65533;f&#65533;&#65533;&#65533;&#65533;&#65533;A&#65533;&#65533;&#65533;d&#65533;`&#65533;B &#65533;&#65533; &#65533;&#65533;&#65533;&#65533;9&#65533;&#65533;}&#65533;h h&#65533; &#65533;M&#65533;&#65533;L&#65533;8o&#65533;&#65533;&#65533;&#65533;&#65533;&#65533;&#65533;&#65533;&#65533;,&#65533;!&#65533;l&#65533;W&#65533;:Z&#65533;&#65533;o&#65533;&#65533; @&#65533;9KL!&#65533;&#65533;&#65533;&#65533;&#65533;4&#65533;3n)&#1659;&#65533;&#65533;&#390;&#65533;i&#65533;&#65533;{[&#1395;=&#65533;&#65533;gl&#65533;&#65533;z&#65533;&#65533;&#65533;&#65533;&#65533;&#1056807;&#65533;&#65533;&#65533;&#65533;&#65533;[&#555;(	&#65533;Ar&#65533;{&#65533;|&#65533;]G&#65533;&#65533;&#65533;&#65533;&#65533;Y&#65533;&#65533;z&#65533;<&#65533;&#65533;&#65533;&#65533;&#65533;&#65533;&#1099;h&#65533;d&#65533;&#65533;&#65533;Fn&#65533;~&#65533;&#65533;&#65533;
&#65533;&#65533;H&#65533; &#65533;:r7Of&#1675;&#65533;&#22687;vn-\&#65533;W&#65533;&#65533;
G+&#65533;Q&#65533;&#65533;
&#65533;&#65533;&#65533;&#65533;&#65533;[=6&#65533;c~'jV&#65533;q&#65533;h&#65533;&#65533;=!&#65533;&#65533;&#65533;&#65533;>&#616;&#65533;	L&#65533;vBp&#65533;&#65533;&#65533;&#65533;G9&#65533;Ed&#1059;&#65533;&#65533;&#65533;H&#65533;&#65533;&#65533;&#65533;"T&#575;&#65533;{&#65533;o&#65533;sz&#65533;&#65533;w}f&#65533;u&#65533;vy&#65533;&#65533;|&#65533;G&#65533;&#65533;&#65533;V&#65533;&#65533;g#f;&#65533;w&#65533;9&#65533;&#65533;ff&#65533;FguRq&#65533;fh&#65533;&#65533;vc7&#1238;t&#1815;R&#65533;Xq&#65533;~Xt 1q&#65533;q&#65533;&#65533;R1x&#65533;&#65533;p%&#65533;j&#65533;u$&#65533;p&#65533;weufB8}&#65533;g&#65533;UN&#65533;z=&#65533;b&#65533;'eAq&#65533;'{	&#65533;Y&#65533;&#65533;&#65533;SQ&#65533;rg \&#65533;[)&#387;'|&#65533;&#65533;x>XoX&#65533;7&#65533;&#65533;c&#1222;S&#65533;fy3&#65533;q&#65533;G}&#65533;'s&#65533;&#65533;f&#65533;r&#65533;]a~,]&#65533;&#65533;v 5&#65533;c&#65533;|&#65533;T&#65533;&#65533;jF&#65533;&#1584;&#65533;-zp&#65533;&#65533;&#65533;w&#65533;&#65533;&#65533;l&#65533;v:8h(2&#65533;z|]&#65533;W&#65533; x&#65533;&#65533;&#65533;Wl&#65533;6fcV&#65533;&#65533;Z&#65533;r(&#65533;&#65533;+"&#65533;&#65533;&#65533;G&#65533;x8&#65533;&#65533;&#65533;18w&#65533;Z&#65533;`&#65533;&#65533;&#65533;C&#65533;q&#65533;e&#65533;|D&#65533;U&#65533;l&#65533;&#65533;&#280;V&#65533;&#65533;&#65533;&#65533;&#65533;8&W&#65533;&#1101;&#65533;T&#65533;uS&#65533;&#65533;bv&#65533;j&#65533;&#36366;&#65533;&#65533; !&#65533; &#65533; ,&#65533; &#65533; g &#65533;  &#65533; &#65533;	H&#65533;&#65533;&#65533;&#65533;5(\&#560;&#65533;&#199;
J&#65533;H&#65533;&#65533;&#329;3j&#65533;x&#65533;&#65533;&#463;7&#65533;&#65533;&#65533;&#65533;I&#65533;#N8&#626;e&#468;'H&#65533;&#7334;&#834;0bk`&#65533;&#65533;&#667;@&#65533;f&#65533;@&#65533;zJ&#65533;&#65533;)H&#65533;8@*&#65533;&#65533;C&#65533;X&#65533;>t&#65533;BGN&#65533;p &#65533;&#65533;&#65533;h+&#65533; `&#65533;@&#65533;&#65533;&#65533;"&#65533;;&#65533;  H&#65533;&#65533;+&#1099;_/]f  &#65533;&#266;Z&#65533;H&#65533;b@&#65533;?;&#65533;L0 &#65533;a&#65533;&#65533; &#65533;Q&#65533;;&#65533;&#65533;&#65533;d&#65533;M`&#65533;&#65533;&#65533;&#65533;Z<&#65533;&#65533;&#1265;QE&#65533;F6&#65533;&#65533;&#65533;&#1080;}&#65533;&#65533;X%&#65533;&#531;+_&#65533;<&#65533;h&#65533;&#65533;Ha;&#65533;&#65533;&#65533;&#65533;5&#65533;0&#2046;&#65533;
&#65533;&#1187;M&#65533;c+-&#65533;7y&#65533;;&#65533;^_&#65533;&#65533;{tF&#65533;>&#65533;&#65533;&#65533;&#65533;&#65533;&#65533;G8&#1719;&#65533;&#65533;&#65533;&#65533;Q&#65533;i&#65533;P]~&#65533;E&#65533;&#65533;~&#65533;&#65533;vV&#65533;&#65533;&#65533;1&#65533;	Z0&#65533;I&#65533; z&#65533;Q&#65533;&#65533;y<&#65533;&#65533;g&#65533; &#65533;&#65533;h&#65533;&#65533;'&#65533;m	6x&#65533;s&#65533;&#65533;&#1474;&#65533;&#65533;9'u&#1165;&#65533;!),&#65533;B}.v&#65533;&#588;4"&#65533;&#65533;u&#65533;hPx&#65533;&#65533;XbxA&#65533;7G&#65533;. h&#65533;8&#65533;d&#65533; &#1509;u&#65533;ez	&#65533;A&#65533;D&#65533;&#65533;w&#65533;}&#65533;&#65533;t8&#65533;&#65533;&#65533;vE&#65533;P&#65533;&#65533;x&#65533;&#1894;#hi&#65533;@&&#65533;IP{4:&#1481;&#65533;&#65533;9&#65533;&#65533;&#65533;&#65533;&#65533;(z*P&#65533;"&#65533;&#65533;u&#65533;&#65533;6&#65533;&#65533;&#65533;f&#65533;&#65533;Tj)&#65533;'&#65533;&#65533;&#65533;&#65533;&#1591;&i&#65533;&#65533;AJ&#65533;{Z&#65533;&#65533;p&#65533;~R&#65533;d&#65533;&#65533;&#65533;&Y&#65533;@&#65533;Wu&#65533;
 v&#65533;&#65533;&#65533;Q8u&#65533;~&#1509;&#65533;&#65533;YJ&#65533;P&#65533;&#65533;&#65533;V`&#65533;&#65533;&#65533;&#65533;&#65533;&#65533;&#65533;&#1714;&#65533;A&#65533;&#65533; &#65533;&#65533;t&#65533;-:}n&#65533;&#65533;&#65533;&#65533;&#65533;kPb|&#65533;&#65533;-&#65533;q&#65533;s&#65533;N8&#65533;hR'&B&#65533;&#65533;+&#65533;5&#1520;r&#65533;@U&#65533;(ZA<J&#65533;c&#65533;&#65533;h`A&#65533;H&#65533;&#65533;|&#65533;A&#47182;=.kh&#65533;&#65533;&#65533;&#65533;&#65533;&#65533;&#163;&#65533;w*Q&#65533;&#65533;e&#65533;)&#65533;&#65533;&#65533;&#65533;&#65533;X&#65533;#&#65533;&#65533;$K&#65533;G-&#65533;A&#65533;Ux&#65533;&#65533;&#65533;8&#65533;&#65533;&#65533;&#65533;`&#65533;&#65533;&#65533;&#65533;%-&#65533;m&#65533;&#65533;Dqc&#394;&#65533;Jy~5&#65533;&#1824;&#65533;X&#65533;&#65533;p&#65533;&#65533;&#65533;Bi&#65533;M&#65533;&#65533;&#65533;&#65533;&#65533;2&#65533;2&#65533;@&#65533;&#65533;/A$T!GE&#65533;&#65533;i&#65533;|YQ&#65533;&#65533;,J&#65533;&#65533;&#65533;&#65533;R&#65533;G&#65533;&#1095;#6&#65533;X&#65533;&#65533;&#65533;&#65533;&#65533;7&#65533;h"&#65533;&#65533;&#65533;&#486;&#65533;W&#65533;&#65533;
zb]&#1985;~z&#65533;&#65533;&#65533;=C:&#65533;Eb&#65533;]3W97&#65533;&#65533;IN&#65533;x&#65533;F&#65533;&#65533;&#65533;&#65533;&#65533;&#65533;*#3&#65533;&#65533;&#65533;4%&#65533;d&#65533;&#65533;8<&#65533;&#3818;&#65533;&#65533;&#65533;y&#65533;r&#65533;",&#65533;&#65533;&#65533;&#65533;f&#65533;&#65533;P&#65533;&#65533;(wj&#65533;&#65533;(&#65533;Ff&#65533;A&#65533;d+Z&#65533;<&#65533;1&#65533;8&#65533;"c&#1256;V&#65533;?Q&#1390;D)]&#65533;&&#65533;&#65533;&#65533;8%i65&#65533; &#65533;L<&#65533;&#65533;&#65533;&T4&#65533;Gp&#65533;&#65533;M&#65533;DO&#65533;&#65533;&#65533;Z&#65533;&#65533;6&#65533;&#65533;M&#65533;K&#65533;&#65533;W &#65533;3&#65533;T&#65533;ie=&#1183;o$u3l&#65533;pZd!&#65533;&#305;(&#65533;:&#65533;&#142;&#65533;&#65533;&#65533;&#65533;&#65533;W&#65533;[!&#65533;&#65533;d  &#65533;&#65533;Pe&#65533;&#65533;&#65533;r&#65533;&#65533;&#65533;&#65533;JI&#65533;&#65533;&#65533;4&#438;	NsK;&#65533;yd-6hT&#65533;+a&#65533;&#65533;d>&#65533;)i&#65533;k&#65533;&#65533;&#65533;&#65533;t&#65533;&#65533;&#65533;Q&#65533;&#65533;?'&#65533;nw&#65533;&#65533;&#65533;&#65533;4&#65533;9	4R&#65533;&#65533;^&#65533;%=&#65533;D[&#65533;&#65533;'aE&#376;&#65533;Q8rh&#65533;&#65533;PRl8&#65533;{&#65533;&#65533;&#1545;Q&#65533;Qi&#65533;&#65533;&#65533;G'I&#65533;&#65533;
&#65533;a&#65533;x&#165;#>&#65533;&#65533;&#65533;&#65533;[Q&#65533;w5&#65533;&#65533;&#65533;&#65533;jt&#1258;&#65533;P&#1049;&#65533;
b3{$&#65533;>9P&#65533;&#65533;BF*&#65533;&#65533;n6&#65533;>z&#65533;}R&#65533;&#65533;&#65533;d&#65533;&#65533;L&#65533;&#65533;&#65533;\&#65533;&i&#65533; &&#65533;&#65533;'&#65533;9&#65533;G&#65533;&#65533;&#65533;i&#65533;!ld&#65533;&#156;&#65533;&#65533;2BQ&#65533;&#65533;R'&#65533;&#65533;&#65533;&#65533;&#65533;&#65533;&#65533;@0&#65533;&#65533;&#65533;&#65533;&#65533;&#65533;(EiAH&#65533;&#1174;&#65533;&#65533;&#65533;\&#65533; &#1520;"&#65533;&#65533;b&#65533;L&&#65533;&#65533;MARS&#65533;&#65533;t&#65533; &#65533;P&#65533;&#65533;&#801;V&#936;{&#65533;BA^&#65533;&#1318;:&#1381;&#65533;j*K&#65533;J&#1367;&#65533;&&#65533;)R&#65533;&#65533;&#1346;&#3371;N&#65533;'#C&#65533;T&#65533;&#65533;U5HY&#65533;S&#65533;Z_&#65533;&#65533;&#11410;&#65533;&#65533;&#65533;&#1389;Y&#65533;A&#65533;&#65533;&#1510;6(&#65533;*+&#65533;&#65533;U&#65533;-&#65533;&#65533;&#65533;&#65533;*z&#65533;&#65533;&#65533;&#65533;&#65533;&#65533;&#65533;&#65533;j2&#65533;&#65533;&#369;&#65533;&#65533;&#65533;&#65533;&#65533;&#65533;&#65533;&#65533;&#65533;@ &#65533;J&#426;&#65533;+P&#65533;P&#65533;@M&#65533;u&#65533;&#314;V&#65533;&#65533;&#65533;A&#65533;d@J&#65533;&#65533;\&#65533;&#65533;I&#65533;&#65533;&#65533;bl&#65533;X&#65533;J&#65533;.X&#65533;)&#65533;S+&#65533;&#65533;&#65533;Y{@&#65533;D&#65533;r&#65533;
l{&#65533;k&#65533;&#65533;&#65533;&#65533;bC&#65533;&#65533;DH]-2&#65533;d&#65533;3&#65533;]Gz&#65533;&#65533;b&#253;&#65533;%&#65533;&#65533;&#1177;&#65533;b&#65533;&#65533;&#65533;mxc{+&#65533;&#65533;&#65533;&#65533;&#65533;&#65533;E q&#65533;N&#65533;&#65533;&#65533;5HoK`]&#65533;V!&#65533;&#65533;%zW+&#65533;&#65533;w"&#65533;&#65533;ll&#65533;PJ&#65533;
g/d&#509;&#65533;o&#65533;&#65533;_(&#65533;X '&#65533;%" &#65533; &#65533;&#65533;&#65533;pA&#65533;{&#65533;&#65533;:;w&#65533;16j&#65533;&#65533;&#65533;&#65533;W"]&#65533;L&#65533;_L&#65533;'&#544;
&#65533;\0&'d&#65533;&#65533;C &#65533;&#65533;&#65533;JD&#65533;&#65533;&#65533;D&#65533;D&#65533;E2&#65533;6&#65533;<+")&#65533;Ho9&#65533;&#65533;&#65533;-&#65533;--hs&#65533;Y"B&#65533;&#65533;&#65533;&#415;&#65533;&#65533;&#65533;j&#65533;",&#65533;.A&#65533;&#65533;d&#65533;&#65533;&#65533;m&#65533;{7&#65533;&#65533;"&#65533;E/&#65533;&#65533;1&#65533;&#65533;`&#65533;%&#521;&#65533;L^&#65533;&#694;&#65533;&#65533;y&#153; &#65533;ta&#65533;!&#65533;E^&#65533;&#65533;&#65533; &#65533;&#1592;pZpaN&#65533;X vqA<&#65533;f=cC&#65533;qry&#65533;,&#65533;&#65533;&#65533;&#65533;&#65533;&#65533;*R&#65533;j$&#65533;C&#65533;&#65533;&#65533;?&#65533;&#65533;&#65533;&#65533;Z(&#65533;&#65533;&#65533;f&#65533;&#65533;N&#65533;&#65533;@
&#65533;Yd&#65533;&#65533;D&#65533;&#65533;
&#26427;&#65533;&#65533; B/m&#65533;l&#65533;V&#65533;&#65533;&H&#65533;&#65533;Y&#65533;^&#65533;&#65533;&#65533;&#65533;&#65533;`&#65533; \&#65533;2&#65533;&#65533;&#65533;]Lq&#65533;&x&#65533;&#662;&#65533;&#65533;&#65533;l&#65533;RT&#65533;&#65533;&#65533;&#65533;&#65533;q&#65533;h&#65533;&#65533;&#65533;&#65533;&#65533;&#65533;&#65533;3kll&#65533;{&#65533;D&#65533;Z&#65533;j&#65533;&#65533;&#65533;0&#65533;p&#65533;D&#65533;&#65533;&#65533;M&#65533;A&#65533;&#65533;&#65533;&#65533;$&#65533;&#65533;6&#65533;5>t&#65533;&#65533;&#65533;&#65533;"&#65533;w&#65533;Y&#1046;&#65533;XY&#65533;&#65533;&#65533;B&#65533;.[&#65533;&#65533;&#1596;+&#65533;&#65533;]&#65533;r4&#65533;	&#65533;V&#65533;&#65533;&#65533;j&#65533;ZW&#1652;&#65533;&#65533;&#65533;&#65533;ms&#65533;y&#505;&#390;&#65533;&#65533;`&#65533;8&#65533;&#65533;&#65533;S&#65533;&#65533;&#65533;&#65533;#&#65533;&#65533;&#65533;&#65533;&#65533;&#65533;&#65533;&#65533;&#65533;-&#65533;@&#65533;i&#65533;&#65533;&#65533;&#65533;E&#65533;@&#65533;y&#65533;&#65533;X&#65533;&#65533;&#65533;&#65533;i&#65533;&#65533;&#65533;&#65533;&#65533;" &#65533;xF&#65533;&#65533;P&#65533;&#65533;THM&#65533;&#65533;=&#65533;&#1694;<&#463;&#65533;&#65533;&#65533;&#736;_&#65533;&#65533;&#65533;1&#65533;q&#65533;{&#65533;i&#65533;&#65533;&#65533;&#65533;&#65533;&#65533;/&#65533;W8&#1969;&#65533;&#65533;&#65533;*[&#65533;Qzg&#65533;&#65533;.&#65533;W&#65533;&#65533;^;Z&#65533;,~&#65533;&#65533;&#65533;&#65533;o&#65533;m&#65533;p&#65533;&#65533;&#65533;\&#65533;&#65533;EJp&#65533;&#65533;$&#65533;h&#65533;&#65533;&#65533;>&#65533;%&#65533;y&#65533;s&#65533;j\&#65533;:&T:&#65533;Z&#65533;EzHen&#65533;[&#65533;v^g&#65533;h5&#65533;p;&#65533;tmGp&#65533;tq&#65533;v&#65533;\s&#65533;k!|"hx&#65533;&#65533;i&#65533;&#65533;g&#65533;&#65533;o&#65533;&#65533;fqB&#65533;^df#8&#65533;6&#65533;~,&#65533;&#65533;V&#65533;&#65533;&#839;`!lG3&#422;z&#65533;&#65533;&#65533;77*{&#65533;y&#65533;&#65533;}&#65533;}G&#65533;c`&#65533;^xE&#65533;*po&#65533;UZ	&#65533;C&#65533;&#65533;&#65533;'p&#65533;&#65533;n&#65533;&#65533;&#65533;@sq6a]&#65533;'r&#65533;'&#65533;(Gd&#65533;esy&#65533;kq&#65533;&#65533;VG&#65533;N&#65533;p!l&#65533;|Wf|&#65533;&#65533;| g&#65533;&#65533;-&#65533;yQv&#65533;|&#65533;U&#1398;&#65533;m6^fE&#65533;&#65533;Ygqc&#65533;&#65533;j&#65533;%,&#65533;&#65533;&#65533;&#65533;&#65533;n&#65533;&#65533;k]w&&#65533;w&#65533;z&#65533;&#65533;\-{&#65533;&#65533;&#65533;0&#65533;4&#65533;e&#65533;s&#1472;&#65533;W&#65533;(&#65533;v`&#65533;~&#65533;y6&#65533;X&#65533;w&#65533;&#65533;&#65533;W&#65533;TO&#65533;@&#65533;x&#65533;{1&#65533;&#65533;]&#1733;&#65533;&#65533;&#65533;&#65533;&#65533;&#65533;&#65533;&#65533;&#65533;&#65533;&#65533; !&#65533; &#65533; ,&#65533; &#65533; G &#65533;  &#65533; 5H&#65533;&#65533;&#65533;&#65533;&#65533;)\&#560;&#65533;&#199;"&#65533;H1a&#267;1V&#65533;H0&#65533;&#463;9
&#65533;@&#65533;&#595;!9R&#65533;1&#65533;&#723;'4&#65533;a&#65533;&#851;rN(&#65533;`'j&#65533;&#65533;&#65533;QHY<PA&#65533;*yFIE&#65533;&#65533;BN&#65533;v&#65533;	&#65533;y`&#1576;&#65533;Uj&#65533;cf&#65533;v&#65533;*&#65533;*&#429;\;&#65533;;&#41557;&#65533;Q&#65533;;K&#65533;TW&#65533;h&#65533;
[&#65533;V!&#1845;D&#65533;Fiq&#65533;&#320;<&#65533;&#65533;&#65533;&#65533;&#132;&#65533;P&#65533;&#65533;Ew&#65533;&#1961;&#65533;&#65533;vv&#65533;0&#65533;(([&#65533;Z&#65533;&#65533;<&#65533;&#65533;!SHjj&#65533;&#1696;+d{&#65533;&#65533;&#65533;&#65533;W&#65533;&#65533;T&#926;&#65533;&#65533;>&#65533;ms&#1892;FG&&#65533;&#65533;goQ&#65533;<&#65533;u&#65533;o&#65533;&#65533;&#65533;&#65533;&#65533;x&#65533;n&#65533;&#65533;3&#65533;&#10429;&#65533;&#65533;&#65533;&#65533;G&#65533;z&#65533;Q&#65533;Z&#65533;&#65533;_&#65533; uE|&#167;6&#65533;&#65533;w&#65533;1&#65533;VXg&#65533;&#65533;G&#65533;1&#65533;y4
{f&#65533;h&#65533;a&#65533;`'&#65533;}w\z&#65533;&#65533;&#65533;i,d&#65533;aT&#65533;n[&#65533;&#65533;"`T&#65533;F&#65533;&#65533;&#921;D&#65533;&#65533;&#65533;&#65533;&#65533;~	r&#1442;&#65533;36&#65533;'&#65533;&#65533;c|-&#65533;&#65533;B&#65533;uu&#65533;Y&#65533;&#65533;V~$&#65533;WK&#65533;wU&&#65533;U[&#65533;~&#406;&#65533;Ryr&#65533;]&#65533;&#65533;&#65533;Y&#65533;&#65533;e&#65533;l]&#65533;u$W&#65533;yF&#65533;m&#65533;&#65533;&#65533;i&#65533;u6&#1731;j1d]'+&#65533;&#65533;U}&#65533;7J0&#65533;&#65533;Y&#65533;/>&#65533;&#1764;&#65533;4&#65533;('&#65533;&#65533;dh&#65533;&#65533;5&#65533;'ib&#65533;`&#65533;&#1552;`&#1344;]&#65533;@&#65533;&#65533;&#65533;W&#65533;q&#65533;&#65533;iJv&#39132;&#65533;zX&#65533;E&#65533;&#65533;&#65533;t&#675;&#65533;&#65533;^Z&#65533;w&#65533;&#65533;&#65533;&#65533;u&#65533;&#65533;&#65533;<&#65533;@Wr&#65533;&#65533;&#65533;e&#65533;&#65533;5&#65533;&#65533;+&#65533;&#65533;6T
&#65533;,0TX&#65533;&#65533;&#65533;(D&#65533;&#65533;u&#65533;{l&#65533;&#65533;&#65533;&#65533;8Ut&#65533;&#1671;D&#65533;k+lZ&#65533;&#65533;&#65533;.&#65533;&#65533;&#2005;j&#65533;p&#65533;&#65533;{&#65533;'&#65533;&#65533;&#65533;[&#65533;&#65533;Z&#65533;)&#65533;|&#65533;&#65533;&#65533;&#65533;^$H&#65533;T9&#65533;&#54648;&#65533;&#65533;nr&#65533;D[&#65533;C&#65533; p&#65533;R&#65533;Z&#65533;&#65533;g&#65533;y&&#65533;D=AEF&#65533;&#65533;&#65533;ED&#65533;&#65533;ujh&#65533;&#1594;'}h&#65533;&#65533;1&#65533;H&#65533;YV)&#65533;B+&#65533;0&#65533;C&#65533;	#ju&#65533;&#65533;&#65533;&#65533;o&#1684;g&#65533;&#65533;}&#65533;m&#65533;&#65533;)&#65533;&#65533;&#65533;&#65533;&#65533;huS5S)&#65533;&#65533;&#65533;&#65533;!&#65533;&#65533;U	eUU&#65533;Ve&#65533;&#65533;d&#65533;&#65533;r#&#65533;&#65533;&#65533;&#65533;R&#65533;*J&^&#65533;*&#65533;^&#303;wpy&#65533;&#65533;&#65533;&#65533;5'9C&#65533;i&#65533;&#65533;(&#896;'xq&#1820;&#65533;V&#65533;&#65533;#&#65533;&#65533;7$&#65533;C&#65533;&#608;T&#65533;&#65533;&#65533;&#65533;&#65533;2&#545;.gG&#65533;&#65533;&#65533;B&#65533;&#65533;'m&#65533;*&#65533;&#65533;k;wkC$&#65533;P&#65533;&#65533;vk&#65533;d&#65533;(&#65533;9sU&#65533;&#65533;-D8&#65533;I&#65533;Wn5e&#65533;&#65533;&#65533;6&#65533;&#65533;]&#65533;&#65533;&#65533;N&#65533;D&#65533;y&#65533;&#65533;?d&#65533;r&#65533;&#65533;E|&#65533;a#q&#65533;&#65533;&#65533;t&#65533;&#65533;&#65533;:VB&#65533;}&#65533;&#150;[YNw&#65533;{&#65533;&#65533;'&#65533;&#65533;A&#65533;>+&#65533;&#672;&#65533;&#65533;5&#65533;&#65533;&#65533;<&#65533;QH*&#1686;&#65533;&#65533;EDi&#65533;i&#65533;t&#65533;&#14096;&#65533;fw&#65533;&#65533;&#65533;&#65533;2"&#65533;%A&#65533;c&#65533;Q&#65533;lC:&#65533;&#65533;3&#65533;3&#65533;o&#65533;&#65533;[i&#65533;E&#65533;&#65533;l>&#65533;&#65533;=8&#65533;^&#65533;V&#65533;=&#1032;O&#65533;&#1477;&#65533;Q&#65533;z:D&#65533;@&#65533;&#65533;@&#65533;_&#1610;h&#65533;(@&#65533;&#65533;fy&#65533;&#65533;Q&#65533;&#65533;
fPT&#65533;n&#548349;H
K4&#787;&#65533;&#65533;&#65533;&#65533;IP&#65533;&#65533;s*&#65533;&#65533;0w&#65533;_&#65533;&#65533;X&#65533;&#65533;#&#65533;&#65533;&#65533;^T&#65533;1&#65533;U{k&#1573;DT&#65533;&#65533;&#65533;&#65533;&#65533;;&#65533;&#65533;>&#65533;&#65533;/R~&#65533; s&#65533;F&#65533;9&#65533;&#65533; \&#65533;&#65533;v=w&#65533;!\P
uv&#65533;&#65533;p.r&#65533;&#65533;"_&#65533;vJ&#65533;@&#65533;}&#65533;&#65533;?&#65533;x&#65533;&#65533;&#65533;&#65533;fF&#65533;&#65533;o&#65533;#&#65533;L&#65533;:&#65533;&#65533;Nq&#65533;&#65533;&#65533;lH;&#65533;I&#65533;z&#65533;&#65533;%&#65533;&#65533;&#807;>&#65533;&#65533;~&#65533;&#65533; &#65533;?1&#65533;&#65533;&#65533;s&#65533;&#871;@
O&#65533;2&#65533;&#65533;m&#65533;C2Q&#65533;*&#65533;%J&#65533;&#65533;&#65533;yV&#65533;&#65533;V&#65533;hFoB&#65533;v&#65533;&#65533;&#65533;&#65533;F&#65533;&#1157;T&#65533;&#65533;&#65533; )LgJS&#65533;&#65533;&#65533;&#65533;8&#873;U&#65533;&#65533;5&#65533;&#65533;&#1317;D&#65533;&#65533;&#65533;j&#65533;&#65533;&#65533;&#65533;v&#65533;FX&#65533;	@&#65533;e&#65533;R&#65533;P&#1282;&#65533;t&#65533;vI6pR&#65533;&#65533;&#65533;%Se&#65533;N#"U&#65533;@&#65533;bc&#65533;T&#65533;:R&#65533;2t&#65533;/A&#65533;Wo2&#65533;&#65533;&#65533;&#65533;!C5k @Or&#65533;5&#65533;.!*6T&#65533;.&#65533;&#65533;&#65533;&#65533;~'J&#65533;&#65533;&#65533;&#65533;&#65533;u!<&#65533;c&#65533;&#65533;&#65533;&#65533;T&#65533;3&#65533;fU&#65533;&#65533;&#1253;&#65533;`U}&#65533;Mn
 &#65533;@!PP`U&#65533;f&#65533;&#403;&#65533;&#65533;&#65533;&#65533;P&#65533;&#65533;&#65533;'8&#65533;&#65533;$fr&#65533;&#358;&#65533;+&#65533;jb&#65533;&#65533;5&#65533;B&#65533;6R&#65533;&#65533;&#65533;&#65533;u&#65533;)&#65533;&#65533;\&#65533;(&#65533;&#65533;2&#65533;&#65533;na&#65533;U&#65533;Z&#65533;&#65533;&#1517;j^r4&#65533;f4&#65533;&#65533;(&#65533;c&#65533;D$&#65533;&#65533;SZ&#65533;&#65533;6&#65533;&#65533;U&#65533;&#65533;&#65533;Al5#&#65533;pl&#65533;8&#65533;!e&#65533;xO&#65533;&#65533;&#65533;&#65533;&#65533;&#65533;&#65533;&#65533;|&#65533;Zl&#65533;V!&#65533;m|	&#65533;&#65533;&#65533;(&#65533;&#65533;C&#65533;&#65533;&#65533;*&#65533;7&#65533;&#65533;&#65533;IT&#65533;&#65533;J5&#65533;&#65533;u,kP&#65533;&#65533;&#65533;%[Eu&#65533;e&#65533;&#65533;&#65533;s&#65533;&#65533;Xe#&#65533;a&#65533;&#65533;&#65533;-F1&#65533;?I&#65533;_;Y&#65533;Cna&#65533;&#65533;&#65533;&#65533;&#65533;T&#65533;S&#946;&#65533;&#65533;_&#65533;=&#65533;.q!C&#65533;`&#65533;"+&#65533;&#65533;C4o!RX&#65533;v&#65533;"$&#1458;&#65533;&#65533;&#65533;V0&#1241;&#65533;X&#65533;&#65533;I:
S>&#65533;s&#65533;z&#65533;&#65533;&#65533;l&#65533;)3`&#65533;Y>&#65533;\&#65533;O&#65533;&#65533;3  !&#65533; &#65533; ,&#65533; &#65533; H &#65533;  &#65533; 5H&#65533;&#65533;A&#65533;&#65533;*\&#560;&#65533;&#199;&#65533;&#65533;81&#65533;&#331;R&#65533;&#65533;&#65533;&#65533;&#463;B&#65533;l&#65533;&#65533;&#65533;&#467;(#&#65533;X&#65533;p&#65533;&#65533;*yT&#65533;&#65533;Is&#65533;&#65533;N&#65533;:&#65533;N&#65533;7m&#65533;&#65533;I&#65533;(&#65533;Q&#65533;l&#217;&#65533;&#65533;&#65533;d&#564;2&#65533;&#65533;%jT&#65533;1&#65533;8&#65533;&#65533;x&#65533;&#65533;&#65533;Syr&#65533;&#150;T&#65533;&#867;9&#65533;&#65533;&#65533;"&#1583;9[ &#198;*7&#65533;-<&#65533;&#65533;&#65533;&#65533;ct-
.&#65533;T'&#285;&#65533;<&#65533;&#65533;F&#65533;&#65533;&#65533;&#65533;*&#65533;&#65533;&#65533;&#1068;p&#65533;2L&#65533;&#65533;&#65533;
(OF&#65533;p&#65533;3&#65533;&#65533;'y&#65533;:&#65533;;.&#65533;X&#65533;&#65533;&#65533;3&#65533;&#65533;&#65533;&#65533;&#65533;&#176;&#65533;o}"V&#65533;&#65533;aV&#65533;C&#65533;&#65533;&#65533;&#1232;&#65533;&#65533;OL&#65533;&#65533;&#65533;&#65533;H&#65533;&#65533;.t+:&#65533;&#65533;&#65533;x&#65533;&#65533;&#65533;&#65533;N&#65533;&#65533;&#65533;]z&#65533;&#65533;?&#65533;&#65533;y.d&#65533;&#65533;y&#65533;&#65533;s&#1185;&#65533;Q':&#65533;&#65533;&#65533;]&#65533;&#65533;6&#1813;g_]b&#65533;&#133;f&#65533;!&#65533;Q(&#65533;P	y&#65533;&#65533;b&#65533;,&&#65533;yl&#65533;&#65533;&#65533;&#65533;	&#65533;B&#65533;}x&#65533;&#65533;&#65533;&#65533;'ag&#65533;+&#65533; &#65533;QL&#65533;&#65533;&#65533;M&#65533;y'P~dJB'&#65533;&#65533;q&#65533;-&#65533;&#65533;V&#65533;x&#65533;aQ&#65533;R&#65533;QP8&#65533;"q2&#65533;&#65533;g&#1544;x#SBuE&#65533;&#65533;^&#404;&#65533;0>F&#65533;n]&#65533;&#65533;&#65533;-&#65533;&#65533;!
i&#65533;&#65533;XlI&#65533;&&#65533;I&#65533;&#65533;z^&#65533;#C&#65533;&#65533;&#65533;g&#65533;W&#65533;ihB&#785;&#65533;&#65533;mW&#65533;Y&#65533;W&#65533;( &#65533;j]*\:fE>fS&#65533;&#65533;&#65533;&#65533;&#65533;&tE&#65533;l*&#65533;fr&#65533;5g&#65533;&#65533;2t&#65533;&#65533;&#65533;8&#65533;[&#65533;}&#65533;&#65533;b#&#65533;&#65533;}&#936;U&#65533;h&#65533;&#65533;[&#65533;
&#65533;&#65533;#Y&#65533;&#65533;c&#65533;1M&#65533;&#65533;8&#65533;B&#65533;&#65533;&#65533;X^&#65533;&#65533;:&#65533;&#65533;OdH@~&#65533;)&#65533;&#65533;&#65533;&#65533;&#849;&#65533;B&#65533;&#65533;&#65533;M@\&#65533;0.&#65533;&#65533;&#65533;&#477;[&#1947;&#65533;
U&#1437;&#589;&#1181;&#65533;&#65533;)W&#36680;@$&#65533;Y&#65533;&#65533;[&#721;
&#65533;xT&#65533;h$&#65533;a[&#65533;xY&#65533;I`gu

&#65533;&#65533;&#65533;]Y&#65533;S0sn&#65533;&#65533;&#65533;&#65533;&#65533;U&#65533;&#65533;&#65533;+XPjI&#65533;&#65533;U_&#856;&#65533;&#1125;&#65533;m&#65533;Q&#65533;&#65533;&#65533;g&#65533;&#65533;V&#65533;&#65533;k&#65533;a&#65533;&#65533;M
]&#65533;	&#65533;&#65533;fVbWh&#65533;h&#65533;&#65533;&#65533;&#65533;&#65533;<&#65533;&#65533;&#65533;`&#65533;&#65533;&#65533;]&#65533;!&#65533;&#65533;j&#65533;V#R
&#65533;&#65533;&#260;_&#1163;&#65533;&#65533;G_M<&#65533;0/Mew'3E&#65533;&#65533;!
&#65533;&#1323;&#65533;&#65533;0F&#65533;nF&#65533;`"&#1191;&#65533;&#65533;&#65533;&#65533;(t&#65533;&#65533;x&#65533;&#65533;](4&#65533;CO&#65533;1fhs&#65533;d&#52534;&#65533;$-&#65533;Ts&#65533;#w&#65533;8&#65533;&#65533;&#65533;q&#65533;&#65533;&#411;"vU&#65533;&#65533;U)&#65533;B&#65533;'&#65533;&#65533;&#65533;&#65533;E"&#65533;\&#65533;]&#65533;| &#65533;j&#65533;&#65533;%&#65533;&#65533;&#1354;y&#65533;&#65533;/$&#65533;&#65533;&#65533;&#65533;Z&#65533;&#65533;&#65533;'&#65533;&#65533;&#65533;&#65533;'&#65533;;&#65533;x&#65533;-&#65533;&#65533;n&#1183;&#65533;&#555;N&#65533;&#65533;&#65533;ELR&#65533;Rl(&#65533;A&#65533;{>W&#65533;r&#65533;&#65533;>&#65533;s&#65533;&#604;Q&#65533;&#65533;&#65533;Eb&#65533;aJ&#65533;P&#65533;4a&#65533;03&#65533;&#975;C#&#65533;&#65533;&#65533;0&#65533;H&#65533;&#65533;S&#65533;&#65533;!&#65533;?&#65533;H&#65533;&#65533;&#65533;Xu,&#65533;&#65533;&#65533;X9<&#65533;&#65533;>&#65533;&#65533;&#65533;I&#65533;F1&#65533;&#65533;&#65533;&#65533;&#65533;T&#65533;d*&#65533;&#65533;&#65533;&#65533;$)2&#65533;j&#1858;&#65533;&#65533;&#65533;:&#65533; 
h&#65533;&#65533;&#65533;>&#65533;@&#65533;&#65533;&#65533;t&#65533;&#65533;&#65533;&#65533;V&#143;&#65533;&#65533;Q&#65533;&#691;Hg&#65533;&#1351;qiz&#65533;MT&#65533;x&#65533;&#65533;&#65533;<&#65533;B&#65533;&#65533;D&#272;&#65533;t$6$&#65533;&#535;y&#65533;&#65533;&#804;&7&#65533;HKz&#65533;&#65533;&#65533;&#65533;&#65533;IJ&#65533;&#65533;
&#65533;)!b&#65533;TF$w&#65533;,gI&#65533;Z&#65533;&#65533;&#65533;&#65533;&#65533;5&#65533;&#65533;J&#65533;&#65533;&#65533;&#65533;&#65533;&#65533;-&#65533;&#65533;&#65533;`&#946;&#65533;&#65533;:&#65533;CAL&#65533;&#65533;&#396;&#65533;/1&#65533;&#65533;D&#65533;&#65533;!&#65533;l&D&#65533;&#65533;&#65533;A&#65533;&#65533;&#65533;C&#65533;@d&#65533;&#65533;&#65533;&#65533;&#65533;4&#65533;9K&#65533;&#65533;&#65533;&#65533;9&#65533;%&#65533;&#65533; &#65533;&#65533;&#65533;&#65533;&#65533;*$&#65533; &#65533;dF&#65533;&#65533;&#65533;&#65533;#&#65533;<(&#65533;0PM&#65533;$P&#65533;hB
O&#65533;&#65533;&#65533;\C)jL&#65533;&#65533;&#65533;&#65533;`&#65533;,&#65533;&#648;&#65533;&#65533;&#65533;&#65533;&#65533;G&#65533;0&#65533;~&#65533;
m&#65533;H`&#65533;{&&#65533;
 &#65533;)C&#65533;b
b&#65533;
`Ji4&#65533;&#65533;Q&#65533;
&#65533;,&#65533;T&#65533;l&#65533;T&#65533;&#65533;(Ak&#65533;&#65533;L&#65533;&#65533;AB&#65533;@&#65533;3%M	&#65533;	M&#65533;&#65533;&#65533;$5]&#65533;X&#65533;&#65533;&#65533;Z&#65533;&#65533;ekD&#65533;&#65533;&#1156;&#65533;&#65533;E&#65533;(I=&#65533;&#996;65!dM&#65533;&#65533;&#65533;&#65533;&#65533;&#65533;l&#1330;BBc*)$)yj&#65533;&#65533;Q&#65533;&#65533;W}&#65533;G1&#65533;&#65533;&#65533;&#28003;
&#599;hEV&#65533;Lu&#65533;:&#65533;k&#65533;0z&#1252;&#65533;6!&#65533;\&#65533;&#65533;&#65533;	W&#65533;\&#65533;I"&#313;s&#65533;&#65533;(i5&#65533;B$&#65533;&#65533;&#65533;&#65533;(O&#65533;&#1284;&#65533;v&#65533;!&#65533;SY&#65533;&#65533;&#65533;"0&#65533;R&#65533;&#65533;&#1499;&#65533;&#65533;
&#65533;DlB&#65533;;[&#65533;&#65533;&#65533;!&#65533;M&#65533;I-&#65533;&#65533;&&#65533;a&#65533;&#65533;{&#65533;&#65533;&#65533;	MjZ&#65533;&#65533;&#486;&#65533;&#65533;&#65533;&#65533;&#65533;D&#65533;&#65533;&#65533;&#65533;
&#65533;&#65533;%&#65533;&#65533;&#65533;S&#65533;0&#1582;&#578;,[&#65533;&#65533;&#65533;	[&#65533;&#65533;&#65533;&#65533;7&#65533;&#65533;7&#65533;&#65533;&#65533;&#65533;B&#65533;&#65533;K&#65533;&#65533;%.16&#65533;&#65533;&#65533;2&#65533;	D ` =&#65533;&#65533;2&#65533;tLr&#65533;f&#65533;8&#65533;2&#65533;c&#65533;&#65533;fV8#&#65533;&#65533;'|&#65533;"Y&#65533;K&#65533;H&#65533;E&#65533;&#65533;'&#65533;T&#65533;V&#65533;&#593276;&#65533;&#29421;&#35912;m&#65533;e+&#65533;v& !&#65533; &#65533; ,&#65533; &#65533; G &#65533;  &#65533; &#65533;	H&#65533; &#65533;<y*\&#560;&#65533;&#199;G&#65533;&#65533;4&#65533;&#65533;D&#65533;&#65533;a&#65533;&#65533;D&#65533; C*Vq"&#65533;Q$	b&#65533;(,"F&#65533;'v)&#65533;&#65533;&#65533;&#65533;,vJ(&#65533;)&#65533;&#65533;y&#65533;-&#867;W&#65533;H&#65533;&#671;Q_v&#65533;IQ&#65533;J&#65533;TG!&#65533;&#65533; E&#65533;&#65533;~b&#65533;!&#65533;&#65533;@&#65533;&#1558;JD&&#65533;&#1332;Q&#65533;dK*m]&#65533;N@&#65533;&#65533;&#65533;&#65533;#l&#65533;&#65533;),T&#65533;V&#65533;&#65533;M&#65533;3lD&#65533;&#65533;B&#65533;&#65533;&#65533;&#65533;U:1&#65533;aC&#65533;E&#65533;&#65533;&#65533;&#65533;p&#65533;V;&#65533;&#65533;KS-EOY&#65533;&#65533;FU&#65533;&#65533;JT}1&#65533;&#65533;[&#65533;&#65533;&#65533;5oH&#65533;&#65533;&#65533;D&#65533;|&#65533;&#65533;&#65533;1&#65533;&#65533;&#65533;U&6&#65533;&#65533;&#65533;&#65533;8H&#65533;&#65533;&#65533;&#65533;&#65533;8&#65533;b@&#65533;Q,F1&#65533;&#65533;D&#65533;'&#65533;&#65533;F&#65533;X7gc&#166;&#65533;c&#65533;yQ
&#65533;-&#65533;B'&#65533;n&#65533;ad&#65533;I&#65533;i&#65533;&#65533;@&#65533;&#65533;&#65533;D-&#65533;&#65533;
t&#65533;~K7&#65533;R&#65533;&#65533;X|&#65533;&#65533;&#65533;D&#65533;&#65533;&#65533;&#138;,&#65533;&#65533;"&#65533;	e&#65533;on&#65533;&#278;j&#65533;U&#65533;	&#65533;&#65533;&#65533;-&#65533;!la&#65533;&#65533;&#65533;}Zu&#65533;1y&#65533;&#65533;+=&#65533;.X&#65533;&#65533;F&#65533;&#65533;&#65533;aL?&#65533;8&#65533;DNv&#65533;@&#65533;!&#65533;G&#65533;q&#65533;p&#65533;&&#65533;&#65533;&#65533;&#65533;Q&#65533;?Z&#65533;QK&#65533;&#65533;tj&#65533;V&#65533;U&#65533;&#65533;/
9FbYT~&#65533;:P-&#65533;&#65533;yiUU&#65533;Y&#65533;&#65533;&#65533;&#65533;&#65533;&#65533;&#65533;&#65533;+&t]iP&#65533;&#65533;J&rZ&#65533;.Th&#65533;&#65533;3]&#65533;E&#520;J&#65533;,&#65533;Z&#65533; &#65533;&#65533;Q0&#65533;5&#65533;A&#65533;p&#65533;&#871;&#65533;&#65533;&#1863;&#65533;E7&#65533;X&#65533;)&#65533;&#65533;&#65533;W&#65533;&#65533;&#65533;J&#65533;a&#65533;&#65533;&#65533;TlC &#65533;+&#65533;&#65533;$&#65533;&#65533;&#65533;&#65533;E+&#65533;&#65533;&#65533;b&#65533;@&#65533;Hz&#65533;Iq&#65533;&#65533;&#65533;>&#65533;&#65533;&#65533;zi&#65533;&#65533;&#65533;Q t&#65533;&#65533;&#65533;T&#65533;&#65533;f0D&#65533;&#65533;&#65533;NEA&#65533;|&#65533;f,&#65533;C>&#65533;(&#65533;1|&#65533;&#65533;:&#1114;l.$&#65533;H&#65533;0&#65533;+N&#65533;&#65533;&#65533;&#65533;$&#65533;&#65533;&#65533;ot&#320;&#65533;A A&#65533;&#65533;I&#65533;&#65533;h&#65533;U&#65533;&#65533;%&#65533;W&#65533;&#65533;*&#65533;uS&#65533;p&#65533;&#65533;&#1753;R&#65533;Y&#65533;B(;3C:-&#65533;&#65533;&#65533;ky!&#65533;@&#65533;l6&#65533;&#65533;&#65533;(C2h-&#65533;hju&#65533; &#65533;&#1314;!&#65533;&#65533;&#65533;&#840;&#65533;&#65533;&#65533;&#65533;G&#65533;2&#65533;&#65533;&#1115;&#65533;)&#65533;i&#65533;&#65533;&#65533;&#65533;&#65533;&#1485;Q&#65533;&#65533;&#65533;x]&#65533;&#65533;&#65533;&#65533;&#65533;nN&#65533;hb&#65533;`3&#65533;B4G&#65533;1FQ&#65533;&#65533;&#65533;&#65533;&#65533;G&#65533;'&#65533;oh&#65533;&#1134;Q&#65533;N&#65533;[8F&#65533;&#65533;&#65533;A+V&#65533;&#65533;V&#65533;RC&#65533;&#1197;S&#65533;T&#65533;+&#65533;&#65533;]&#65533;&#65533;`dm&#65533;&#65533;i&#65533;m&#65533;&#65533;GK&#65533;$&#65533;&#1842;&#65533;&#65533;&#65533;i&#65533;&#65533;&#65533;&#65533;&#65533;&#65533;G:&#37158;&#65533;&#65533;&#65533;&#65533;6k&#65533;&#65533;<&#65533;}Z&#65533;H&#65533;&#1794;&#65533;f&#65533;lz&#65533;[&#65533;&#65533;l&#65533;/$&#65533;&#65533;]&#65533;\&#65533;$&#65533;&#65533;*&#65533;&#65533;G<D&#65533;c&#65533;&#65533;.t&#65533;&#65533;&#65533;&#65533;8vi&#65533;f&#65533;
&#65533;&#65533;-&#65533;xe&#65533;[&#65533;w&#65533;&#65533;&#65533;&#65533;,.,,Q&#65533;v&#65533;&#65533;&#65533;,w&#65533;&#1552;&#65533;&#65533;&#65533;$R&#65533;Y&#65533;bu&#65533;R&#65533;&#65533;$&#65533;4!| &#65533; &#65533;&#65533;&#65533;}&#65533;H&#65533;&#65533;&#65533;&#65533;&#65533;&#65533;8&#65533;"-&#65533;`W&#65533;b&#65533;h&#65533;&#65533;{&#65533;&#65533;_I6&#65533;7&#65533;&#65533;}&#65533;&#65533;i&#65533;&#65533;&#65533;&#65533; Kk&#65533;&#65533;!&#65533;r&#65533;&#500;&#65533;pAP&#65533;8&#65533;&#65533;6&#65533;%G&#65533;&#65533;L#&#65533;e'$8BMGB&#65533;=bj+ZbW&#65533;&#65533;f&#65533;&#65533;&#65533;$&#65533;&#65533;FI&#65533;R&#65533;&#65533;<%F&#65533;&#65533;&#65533;$&#65533;&#65533;&#65533;&#65533;,gYJ&#65533;(&#789;&#65533;4&#65533;r&#65533;K&#65533;&#1810;!&#65533;\H02&#65533;^&#65533;
Y%-&#65533;&#65533;&#65533;Z&#65533;&#65533;
&#65533;&#65533;%^&#65533;&#65533;e&#65533;a^&#65533;&#65533;&#839;\&#65533;&&#65533;&#65533;5R&#65533;r.&#65533;&#65533;&#65533;L&#65533;:Na&#65533;&#1241;&#65533;:&#65533;I&#965; b&#65533;&#65533;&#65533;I;]&#65533;&#65533;~&#65533;&#65533;&#65533;p&#65533;;jJ&#65533;$ &#65533;L&#65533;B&#65533;(e&#65533;	6d (&#65533;e&#65533;&#65533;&#65533;i&#1104;Tt &#65533;&#65533;?&#65533;&#65533;&#65533;'&#65533; 
&#871;ES(&#65533;=&#65533;&#65533; &#65533;&#65533;&#65533;&#65533;&#65533;=&#65533;
V&#65533;S&#65533;&#65533;&#65533;&#65533;&#65533; 6
&#65533;f&#65533;&#65533;
P&#65533;He&#65533;Q&#65533;&#65533;t!V&#65533;)O&#65533;
&#65533;&#65533;&#65533;&#65533;I&#65533;&#65533;@U&#65533;&#65533;&#65533;	&#65533;&#65533;5&#65533;IV&#65533;&#65533;NE-&#65533;H&#65533;j&#65533;&#65533; O`jW&#65533;'|&#65533;&#65533;&#65533;&#65533;B&#65533; &#65533;&#65533;@&#65533;&#460;*R&#65533;+`&#65533;&#1576;&#65533;/&#65533;&#1685;&#65533;&s^I&#65533;&#65533;&#65533;B&#65533;&#1538;&#65533;&#65533;&#65533;P+&#65533;&#65533;&#65533;T J=+R&#65533;:/Tt&#65533;&#65533;ehCD&#65533;V&#65533;&#65533;SqM&#65533;&#65533;&#170;&#65533;&#1159;M&#65533;_&#65533;&#65533;i&#65533;a&#65533;&#65533;nv^&#65533;5V(;&#65533;>&#65533;&#65533;&#65533;io&#65533;&#65533;&#65533;&#11495;&#65533;&#65533;I&#65533;V&#65533;
$&#65533;se&#65533;R&#65533;&#1320;&#65533;&#65533;HD@-&#65533;&#1338;*&#65533;&#65533;1&#65533;&#65533;&#170;P&#65533;&#1974;&#65533;&#65533;e(Sw	&#65533;z&#65533;6&#65533;U&#65533;n&#65533;&#650;&#65533;B	&#65533;}&#65533;&#65533;_1&#65533;&#65533;&#65533;&#65533;&#65533;&#65533;_&#65533;7&#65533;V&#65533;&#65533;U&#65533;&#65533;&#65533;~T&#65533;&#65533;F&#65533;&#65533;T&#65533;&#65533;&#65533; U`lgq)O&#65533;vs:&#65533;Cl&#8304;&#65533;&#65533;0&#65533;/c(&#65533;s&#65533;	pCtl&#65533;&#65533;&#939;&#65533;D&#65533;&#65533;&#19010;0I&#65533;&#65533;&#65533;tjW&#65533;&#65533;&#1352;J4$&#65533;&#65533;ez=&#65533;&#65533;i:&#65533;&#65533;=&#65533;M&#65533;&#65533;&#65533;&#65533;
&#65533;&#65533;&#65533;i^&#65533;.&#1784;&#65533;`Ns&#65533;&#972;&#65533;&&#65533;&#65533;&#65533;X~&#65533;&#65533;&#65533;cD&#65533;&#812;&#65533;&#65533;\&#65533;&#65533;&#640;  !&#65533; &#65533; ,&#65533; &#65533; K &#65533;  &#65533; &#65533;	H&#65533;&#65533;Al&#65533;&#65533;&#65533;&#65533;&#199;#J&#65533;&#65533;&#65533;a&#65533;Q&#65533;&j&#65533;&#65533;&#65533;&#65533;&#139;&#65533;6&#65533;H&#65533;&#65533;A&#65533;G&#65533;&#771;&#65533;&#65533;&#65533;c.M&#65533;&#65533;H&#65533;&#65533;Q&#65533;&#65533;a&#65533;&#799;k~&#65533;9*q&#65533;&#65533;'&#1063;{"&#65533;&#65533;)	6Z.lj&#65533;bS&#65533;&S&#65533;d&#65533;&#65533;%VZ,&#65533;R$6dn&#65533;'&#955;&#65533;f&#65533;<
&#65533;)C&#65533;.C&#65533;TH.]&#65533;JA&#65533;&#65533;"&#65533;*\;	&#65533;&#1680;k&#175;&#65533;&#65533;&#65533;&#65533;&#65533;	&#65533;&#65533;&#65533;&#65533;&#65533;&#65533;
O&#65533;&#65533;q&#40103;&#321;p;6&#65533;23F=&#65533;5&#65533;E&#65533;n&#65533;+&#65533;%&#65533;r&#65533;:z&#65533;eAUV8&#376;&#1496;^C&#65533;&#65533;:9&#65533;N&#65533;&#65533;&#65533;}p&#65533;k&#65533;Iy7&#912;2&#1885;Q\&#543;O&#65533;&#65533;&#65533;&#65533;&#65533;;&#65533;&#65533;^&#65533;Z&#65533;KY&#65533;&#65533;
t=1
&#65533;%XK.U&#65533;G &#65533;&#65533;RR&#65533;&#65533;&#65533;&#65533;&#65533;&#65533;&#65533;vb&#65533;&#65533;&#65533;p&#65533;8&#65533; P`&#65533;!K&#65533;l&#65533;Ul&#65533;&#65533;&#65533;&#65533;Hb&#65533;&#65533;&#65533;
&#65533;&#65533;ZD&#65533;&#1163;&#65533;&#65533;
P&#65533;Dc&#65533;;u&#65533;Q<&#65533;DBA&#65533;&#394;C&#65533;wBJ&#65533;&#65533;&#65533;&#65533;/&#65533;&#65533;LA&#65533;B&#65533;&#65533;&#1044;W&#65533;&#65533;&#65533;PM59&#65533;5l&#65533;&#65533;&#65533;`&#65533;Jw&#629;&#65533;(&#65533;t&#65533;&#65533;A&#65533;&#264;+q&#65533;0&#65533;]&#65533;&#65533;&#65533;l~>&#65533; &#65533;-P&#65533;By&#65533;&b&#65533;]XP)F)&#65533;!G&#65533;B&#65533;F4&#65533;z(&#65533;&#1689;1&#65533;&#65533;d&#65533;pE"&#65533;&#65533;|I&#65533;t&#65533;&#65533;Z\&#65533;Q&#65533;&#65533;&#65533;&Vw&#65533;R&#1588;&#65533;&#65533;D&#65533;&#65533;&#65533;S4&#65533;&#65533;^&#65533;M-EXA\&#65533;lf&#65533;&h {	&#65533;&#1796;&#65533;&#65533;'Y&#65533;^&#65533;
E&#65533;&#65533;&#65533;&#65533;K&#65533;&#65533;&#65533;,N8&#65533;YYS&#65533;>&#65533;&#65533;IX&#65533;&#65533;&#65533;ZO$p~&#445;&#34443;&#65533;E{&#65533;p!aF&#1035;	&#65533;H&#65533;&#65533;%&#1363;P&#65533;e&#65533;&#65533;kq8&#65533;_
$W@&#65533;A&#65533;&#65533;&#65533;&#65533;&#65533;&#65533;&#65533;&#65533;&#65533;N&#65533;&#65533;LdJ&#65533;&#1604;mF&#65533;&#65533;&#65533;W&#65533;&#65533;&#65533;1&#65533;P&#65533;x&#65533;B)&#65533;&#65533;Im&#65533;U&#65533;	%Ul&#65533;&#65533;D&#65533;&#65533;&#862; &#1652;!&#65533;&#65533;+&#65533;&#65533;v&#65533;&#65533;1&#65533;&#65533;&#65533;&#65533;D&#65533;ksM&#65533;&#65533;&#65533;US4&#65533;&#65533;[&#1022;&#65533;&#65533;&#65533;&#65533;&#65533;&#131;&#65533;&#629;-&#65533;CC&#65533;&#65533;Mw&#65533;8Wr=&#65533;J&#65533;n$aw&#65533;I&#65533;vK&#65533;&#1991;/&#65533;2&#65533;&#65533;&#65533;T&#65533;t&#65533;Ug&#65533;DG&#65533;&#2035;&#65533;&#65533;&#65533;^&#65533;&#65533;a&#65533;&#65533;&#65533;Oz'^e&#65533;1&#65533;&#65533;;&#65533;&#65533;F*D&#65533;r&#65533;q&#65533;&#65533;E&#65533;&#65533;&#65533;&#65533;&#65533;''O&#65533;(&#65533;&#65533;M&#65533;(&#152;&#65533;#&#65533;h&#65533;&#65533;{&#65533;&#65533;a&#1862;q&#65533;aG&#65533;&#65533;&#65533;E&#65533;g&#65533;zqm&#65533;&#65533;Z^!&#65533;&#65533;@&#920;&#65533;&#65533;&#65533;J&#65533;&#65533;&#65533;&#65533;V
4&#65533;K&#65533;&#65533;1&#65533;&#65533;XI&#65533;c&#65533;!&#65533;;y&#65533;J&#65533;Lu&#65533;Qp	&#65533;$&#65533;6&#65533;XP2&#65533;{&#65533;&#65533;&#65533;v&#65533;&#65533;&#65533;=K&#1012;~&#65533;:i[a&#65533;&#65533;&#501;&#65533;`ibM&#65533;&#65533;6&#65533;z&#65533;&#65533;8&#801;w&#554;&#65533;D&#65533;>d&#65533;* bc&#65533;HL&#65533;k&#65533;&&J&#65533;P&#65533;&#65533;&#65533;H&#65533;*j&#65533;
P&#65533;&#65533;&#65533;8FX1T[&#65533;u&#65533;E&#65533;8&#65533;&#65533;h&#65533;&#65533;&#65533;hFjq&#65533;k&#65533;"&#65533;H&#65533;:d&#65533;&#65533;&#65533;x&#65533;=&#65533;&#65533;u&#65533;&#65533;I&#65533;DU&#65533; ~d&#65533;X&#65533;F&#65533;&#65533;&#65533;!I&#65533; &#65533;&#65533;X&#65533;G&#65533;&#65533;&I&#65533;&#65533;p&#65533;&#65533;|B&#65533;8&#65533;$8eD,&#65533;Lf&#65533;&#65533;L&#65533;L&#65533;J&#65533;R&#65533;ep9Q&#65533;&#65533;&#65533;&#65533;t&#65533;(9+<A o&#1316;&#65533;2&#65533;`Bd&#1068;&#65533;i&#65533;X&#65533;&#65533;i&#65533;&#65533;&#65533;G&#65533;&#1241;e%&#65533;&#65533;&#65533;&#32787; &#65533;&#65533;$ &#65533;)n&#65533;&#65533;$&#1236;f&#65533;&#65533;&#65533;sb&#65533;	@&#65533;e9&#65533;i&#963;0&#65533;&#65533;T&#65533;n	|&#65533;R&#65533;&#65533;&#65533;&#65533;&#65533;&#65533;N&#65533;&#65533;&#65533;&#65533;)l&#65533;&#65533;wt&#65533;&#65533;<R&#65533;h&#65533;&#65533;H#&#1106;&#65533;t&5&#65533;.&#65533;Q&#586;br&#65533;I&#65533;@LjR&#65533;4&#65533;&#65533;&#65533;(-z&#649;NT &#65533;*G&#65533;D&#65533;q &#65533;,&#65533;>bJ&#65533;R &#65533;@&#65533;&#65533;D&#11550;m&&#65533;&#65533;&#65533; Duli6&#65533;&#65533;L&#65533;&#65533;+-+6QG&#65533;&#65533;&#65533;&#65533;T:&#65533;y&#65533;D`&#65533;0uh&#65533;|&#65533;M&#65533;&#1427;&#65533;&#65533; HJ&#1242;B&#65533;&#65533;@&#65533;&#65533;4&#65533;P&#65533;&#65533;&#65533;&#65533;&#65533;TlAVeO&#65533;&#65533;&#65533; &#65533;&#65533;&#65533;&#65533;@&#65533;H	0Z&#65533;&#65533;&#65533;&#65533;M&#65533;F &#65533;Z&#65533;&#65533;^&#65533;T&#65533;ig&#1767;2&#65533;&#65533;&#65533;l&#65533;DJQ&#65533;&#65533;&#65533;p&#65533;y&#65533;F&#65533;Y&#65533;&&#65533;'X&#65533;&#65533;r&#65533;&#65533;Z=&#65533;&#65533;+&#65533;lD&#65533;&#65533;Z&#65533;&#65533;&#65533;#`&#65533;&#65533;@V&#65533;J&#65533;j&#65533;&#65533;&#65533;-m&#65533;K^^z&#65533;&#65533;&#65533;=DyM&#65533;&#65533;&#65533;  !&#65533; &#65533; ,&#65533; &#65533; H ~  &#65533; &#65533;	H&#65533;`&#65533;Q&#65533;v2&#560;&#65533;&#199;#bC&#65533;	&#65533;N&&#65533;&#561;&#65533;Gl&#65533;:&#65533;pd0&#65533; ?&#65533;T&#65533;&#65533;H&#65533;&#65533;<&&#65533;&#65533;&#667;&#65533;&#65533;I2O&#713;G&#65533;$U&#65533;M&#65533;+&#65533;]u2d&#65533;-0Hf&#65533;&#65533;R&#65533;P&#65533;&#65533;"&#65533;&#65533;&#65533;T6lhA&#65533;fKR:.t&#65533;&#1379;&#65533;NTW&#65533;&#65533;#!l&#65533;51&#65533;&#65533;q&#1105;&#65533;bm+&#65533;d&#542;X&#65533;&#65533;R7jP&#65533; G&#65533;%	8a&#65533;&#65533;&#65533;&#65533;&#65533;x&#65533;r&#65533;<&#65533;<&#65533;&#65533;S&#65533;V&#65533;^&#65533;&#65533;+V&#65533;&#65533;	&#65533;;&#65533;&#65533;&#65533;,&#65533;&#65533;&#65533;&#65533;&#65533;O&#65533;FI&#872;U&#65533;E&#65533;e_	&#65533; &#65533;NV&#65533;&#65533;iq"&#65533;&#65533;-&#65533;0]&#65533;&#65533;&#65533;&#65533;&#65533;?i&#65533;j&#65533;&#65533;P&#65533;&#65533;'V&#65533;&#65533;0&#65533;&#65533;,&#65533;&#65533;A&#65533;&#65533;,&#65533;&#65533;&#65533;&#65533;[&#65533;&#65533;P3L&#65533;<	&#65533;&#65533;T&#65533;aC&#65533;x5W&#65533;@e!&#65533;WPi8&#65533;
*Eq&#65533;K&#65533;7&#65533;kY&#65533;&#65533;5 &#65533;&#65533;&#65533;&#65533;4ubE^&#65533;TY&#65533;&#65533;&#65533;&#139;0&#65533;(#&#65533;&#65533;Ed1(aA&#65533;`3&#65533;1&#65533;@Lh&#65533;&#65533;&#1230; &#65533;Q&#65533;6&#65533;&#65533;&#65533;&#833;dAW,	&#65533;&#65533;&#65533;&#65533;P)MI&#65533;&#65533;?Za&#65533;i&#65533;&#65533;(&#65533;&#65533;&#25407;&#65533;&#65533;Pk&#161;&#65533;&#1946;0@&#65533;e&#65533;&#65533;&#65533;&#65533;|&#65533;&#65533;g[+&#65533;063&#65533;&#65533;&#65533;&#65533;&#65533;U&#65533;62&#65533;&#65533;va&#65533;O&#65533;]p&#65533;&#65533;-&#65533;0o&#65533;&#65533;QaA&#65533;9&#65533; &#65533;&#65533;&#65533;$&#65533;q&#65533;a&#65533;&#65533;CN&#65533;&#65533;k*p&#65533;D&#65533;&#1440;&#65533;&#65533;&#1652;&#65533;r&#65533;$ &#65533;bfi&#21099;&#65533;gK&#65533;*W&#65533;-&#65533;4&#65533;^&#65533;-u&#65533;_&#65533;v&#65533;bM&#65533;&#23058;J&#65533;&#65533;
16wQ&#65533;X&#40237;&#65533;&#65533;%W&#1600;&#65533;&#65533;'P*G&#65533;E @6+&#65533;&#65533;&#65533;Y&#65533;]{&#65533;-!wn&#65533;&#65533;&#65533;M&#65533;&#65533;&#65533;C&#65533;&#65533;v&#65533;&#65533;(IjkY]&#65533;0[]&#65533;&#65533;C &#65533;(	&#65533;fe&#65533;&#65533;5&#1728;
O&#65533;e&#65533;
I&#1024;&#65533;q&#65533;&#65533;&#65533;&#65533;9&#65533;]&#65533;&#65533;&#65533;&#65533;&#65533;F"+&#65533;q&#65533;&#65533;&#65533;%&#65533;ZI&#65533;&#65533;&#65533;F&#65533;&#65533;&#65533;&#65533;&#65533;Y&#1520;DTa6jU&#65533;f&#65533;&#65533;&#65533;D&#65533;&#65533;&#65533;%&#65533;Q&#65533;uV&#65533;&#65533;/&#65533;&#65533;]ZE6&#65533;V4k&#65533;&#65533;WG&#65533;&#65533;&#65533;yBS&#65533;Pg&#65533;Z&#65533;f&#65533;|Q&#848;&#65533;&#65533;&#65533;T
s}&#65533;&#65533;Q&#65533;%&#65533;&#65533;fv&#65533;u&#65533;T<'&#65533;C45&#65533;E&#65533;&#65533;&#65533;&#65533;&#65533;n&#65533;&#65533;`&#65533;&#65533;&#1784;Q&#65533;VM*_B;(&#65533;&#65533;&#65533;&#65533;+[&#65533;&#65533;l&#65533;A&#65533;&#65533;z&#65533;)U&#65533;&#65533;#}&#65533;QJ9]b&#65533;&#1006;&#65533;&#65533;*&#65533;l&#65533;&#65533;&#65533;&#65533;&#65533;Up&#65533;o&#65533;qA*&#65533;&#65533;&#65533;&#65533;&#65533;Y[&#65533;\zF~&#65533;1q&#695;k&#65533;&#65533;a &#65533;&#65533;&#65533;H@&#65533;&#65533;TL&#65533;&#65533;@&#65533;&#65533;&#65533;&#65533;&#65533;'HA6&#65533;&#65533;&#65533;R7&#65533;&#65533;z &#65533; &#65533;l<H&#65533;~P&#65533; 4&#65533;
)&#65533;&#65533;&#65533;!.D&#65533;gH&#65533;&#65533;p&#65533;8|&#65533;wCl&#65533;P &#65533;?&#65533;&#65533;sH&#65533; &#65533;&#65533;F<&#65533;&#65533;&#65533;"V0&#65533;5&#65533;bA&#65533;X*Q&#65533;N&#65533; &#65533;&#65533;&#65533;.6&#65533;
,&#65533;&#65533;J&#65533;h&#374;Xa	,&#65533;G&#65533;&#65533;dQ&#65533;8	&#65533; &#65533;Fu&#65533;
+!&#65533;&#65533;&#65533;HGFa&#65533;
&#65533;&#65533;"&#65533;&#65533;&#65533;&#65533;u&#65533;V&#65533;&#65533;&#65533;)&#65533;&#65533;q+a\&#65533;&#65533; &#65533;'&#65533;&#65533;&#65533;`&#65533;G&#65533;<&#65533;Kadcs$(1&#649;&#65533; LH&#65533;&#65533;Q&#65533;i&#65533;m&#65533;&#65533;&#65533;F,YA&#65533;&#65533;t&#65533;YH&#65533;T&#65533;E&#65533;&#65533;&#65533;Y0(&#65533;&#1161;&#65533;&#65533;0&#65533;&#65533;L&#65533;(&#65533;&#65533;&#276;M &#65533;C&#65533;N&#65533;&#65533;	m&#65533;&#65533;3&#65533;l&#65533; &#65533;`#RK&#65533;d&#65533; &#65533;@D"&#1105;dz$&#65533;&#65533;<&#65533;6i&#65533;+&#65533; +&#65533;&#65533;@&#65533;y&#65533;'Hr &#65533;&#262;)&#65533;l&#65533;2&#65533;6&#65533;V8&#65533;&#65533;E&#65533;-&#65533;LlD&#65533;m&#65533;&#65533;)&#65533;N	H&#65533; i&#65533;p&#65533;/R4&#65533;a&#65533;&#65533;CL&#65533;&#65533;V&#65533;%,:S&#65533;&#65533;&#65533;2&#1380;J ~r&#65533;\J&#65533;>&#65533;&#65533;&#65533;)&#65533;&#65533;&#65533;@&#65533;Cr&#1617;o&#65533;&#65533;H	&#65533;kj&#65533;&#65533;&#65533;&#65533;I%;I&#65533;&#1390;v&#65533;^5&#65533;&#65533;V&#65533;&#65533;&#65533;&#65533;&#65533;&#65533;F#&#65533;&#65533;N&#527; &#65533;G&#65533;&#65533;&#65533;F&#65533;&#65533; ,&#65533;&#65533;&#65533;&#65533;&#65533;K&#65533;Ls&#65533;r&#65533;HH&#65533;&#65533;B&#65533;z&#65533;2&#65533;*6  &#65533;&#65533;&#65533;&#65533;h%kY'K&#65533;&#65533;v&#1129;&#65533;&#65533;&#65533;)&#65533;&#65533;&#65533;&#65533;  !&#65533; &#65533; ,&#65533; &#65533; H z  &#65533; &#65533;	H&#65533;`Ad*\&#560;&#65533;C&#65533;&#65533;Fu&#65533;&#65533;&#331;v:&Q &#65533;&#65533; CB&#65533;$&#65533;&#65533;&#65533;QyFa&#65533;R&#65533;1&#65533;0&#65533;:FR&#65533;&#65533;*yV
&#65533;&#65533;Se&#799;&#65533;&#65533;&#65533;(t&#65533;&#65533;&#65533;D6S&#65533;&#482;>&#65533;b&#65533;&#65533;X&#65533;&#65533;F%&#1584;&#65533;-&#65533;M&#65533;&#65533;6
|)5cM&#65533;&#65533;X<x2
ZF&#65533;I&#65533;j&#1390;Q&#65533;:Dk&#65533;&#65533;&#65533;`&#1536;&#65533;d&#1882;d?&#43819;&#65533;a&#65533;NW&#65533;@F%&#2010;'rv&#65533;b&#65533;9c#%&#649;'&#65533;&#65533;&#65533;jZ@&#65533;R&#65533;b]&#65533;&#65533;Kb&#65533;,&#65533; &#65533; tZ&#65533;&#65533;&#65533;A+^&#65533;N&#65533;&#65533;&#65533;&#65533;f&#65533;&#1124;&#65533;a&#65533;&#65533;&#330;	O&#65533;u^&#65533;%&#65533; &#65533;&#65533;&#65533;&#65533;&+&#65533;&#65533;&#65533;&#65533;X&#1022;&#65533;{&#65533;)&#65533;n&#65533;uq&#65533;&#65533;0&#1123;&#65533;&#65533;&#65533;{+&#65533;&#65533;@YePy&#65533;&#65533;&#65533;&#1986;&#65533;u&#65533;S	&#65533;dA&#65533;[.&#65533;GD&#65533;4o&#65533;)&#65533;_&#65533;&#65533;A&#65533;]&#65533;&#65533;&#65533;&#65533;&#65533;&#65533;RD6&#65533;"C&#65533;&#65533;^J&#65533;yVSY&#65533; 4C-&#65533;&#65533;^J&#65533;B&#65533;s$0&#65533;&#65533;C^&#65533;H&#65533;&#65533;]!&#65533;z'D}&#65533;&#65533;&#65533;P&#65533;&#65533;d&#65533;&#65533;L&#65533;BGMYU&#65533;&#21926;&#65533;&#65533;U&#65533;3&#65533;$"&#65533;r)&#65533;&#65533;w!CR_L&#65533;t%6&#65533;&#65533;&#65533;&#65533;&#488;R_B3L&#65533;&#65533;PZ.V^jB8(}&#65533;4yL&#65533;y!&#65533; V
TQW{&#65533;&#65533;&#65533;&#65533;&#65533;&#65533;B&#65533;2$H6&#65533;&#65533;'f&#65533;&#65533;&#65533;VS&#65533;1&#65533;W&#65533;&#65533;&#16733;$&#65533;&#18247;^}tfXMND&#65533;SR&#65533;&#65533;&#65533;@G&#65533;j&#65533;nhT&#1961;&#65533;R&#65533;yT&#65533;-&#65533;&#65533;:m&#65533;&#65533;N&#65533;&#65533;]A&#65533;&#65533;&#65533;&#65533;&#65533;&#1362;X'&#65533;x&#65533;@&#65533;5&#65533;&#65533;&#65533;9&#65533;h&#65533;0$&#65533;A&#65533;&#65533;-&#65533;&&#65533;&#65533;'&#65533;&#65533;&#340;&#65533;&#65533;z&#65533;&#65533;&#65533;&#65533;&#65533;&#65533;@&#65533;:&#65533;SPtk&#65533;D&#65533;4&#65533;&#65533;&#158;&#65533;2^&#65533;.&#65533;YSE&#65533;k&#65533;g&#65533;&#1861;&#65533;W&#65533;9V]f&#9937;&#65533;&#65533;t&#65533;&#65533;&#65533;6f&#65533;&#65533;&#65533;gBPd&#65533;B&#65533;}dIh
&#65533;]&#65533;}&#65533;Pn&#65533;fb%	&#65533;h;jp&#65533;_&#65533;5&#65533;e~&#65533;c&#65533;&#65533;&#65533;OI7&#65533;Y'd&#65533;&#65533;L&#65533;&#65533;&#1507;&#65533;&#65533;&#65533;&#65533;&#65533;&#65533;)~&#1327;&#65533;S}&#65533;&#65533;&#65533;{u}6&#65533;J&#65533;&#65533;gr&#65533;$&#65533;e&#65533;%Z&#65533;&#332;&#65533;J&#65533;&#65533;}&#65533;&#65533;o#&#65533;&#65533;&#65533;&#65533;&#65533;&#65533;E&#65533;&#65533;}y&#65533;&#65533;&#65533;8&#65533;Xk&#65533;&#65533;|FfD&#65533;J&#65533;&#65533;]U&#65533;&#65533;&#65533;&#1635;M&#65533;P&#65533;&#65533;&#65533;&#65533;NU&#65533;R&#65533;@B&#65533;&#1329;&#65533;&#65533;m,G&#65533;9&#65533;&#65533;y&#65533;&#65533;&#65533;&#65533;w&#65533;&#65533;p&#65533;&#65533;&#65533;w?&#65533;&#65533;!b&#65533;&#65533;&#65533;&#65533;/&#65533;&#65533;&#65533;&#65533;&#65533;&#65533;vE&#65533;&#65533;u&#65533;&#65533;&#65533;&#65533;&#65533;?A&#65533;&#65533;_&#65533;&#65533;&#65533;&#65533; &#65533;&#65533;&#65533;k&#65533;,&#1560;X&#65533;|&#65533;&#65533;&#65533;w&#65533;C0&#65533;&#65533;&#65533;0`&#65533;'&#65533;`&&#65533;@&#65533;a"&#65533;&#65533;$&#65533;&#65533;&#584;M8&#65533;	&#65533;&#65533;&#65533;&#65533;&#65533;	g&#199;b+&#65533;-R1lT
&#65533;Ux &#65533;(A&#65533;&#65533;P G&#65533;&#65533;E&#65533;&#528;&#65533;&#65533;
8$&#65533;&#65533;'&#65533;)ZQ{?Y&#65533;&#65533;&#65533;H&#280;T@&#65533;a&#65533;&#65533;q&#65533;&#65533;&#65533;&#65533;&#65533;D&#65533;&#512;G&#65533; &#65533;&#65533;:&#65533;&#65533;"Y&#65533;@(&#65533; g&#65533;&#65533;O&#65533;h&#65533;@&#65533;0&#65533;,&#65533;T&#65533;&#65533;&#265;&#65533;&#65533;&#65533;(&#65533;<&#65533;l&#65533;A&#65533;&#65533;' &#65533;&#65533;/&#65533;b0l&#65533;@U&#65533; H&#65533;hHb&#65533;e&#65533;  &#65533;&#65533;&#198;&#65533;&#65533;}9U	HPF0#~&#65533;&#65533;r&#65533;@&#65533;&#65533;&#65533;$)&#65533;&#65533;E&#65533;R&#65533;&#1291;}&#65533;CZb&#216;&#65533;<&#65533;*X&#65533;&#863;&#65533;2O(&#65533;&#65533;&#65533;"&#258;&#65533;'6&#65533;&#65533;B&#65533;q &#1804;g<E&#65533;HlS&#65533;&#65533;&#65533;lg2YN=&#65533;&#65533;&#65533;%PJ&#1112;`V,&#65533;&#65533;S&#65533;&#65533;&#65533;"&#65533; +H%@&#65533;&#65533;D&#65533;&#65533;&#65533;t&#65533;AH&#65533;&#65533; &#65533;11&#65533;D&#65533; .&#65533; &#65533;H.=H&#650;&#65533;&#65533;!"&#65533;M T&#964;(T &#65533;&#65533;*&#65533;.d&#65533;&#65533;&#65533;&#65533;A&#65533;a&#65533;&#65533;&#65533;H"&#998;RG/L<&#65533;@8&#65533;FJ"Q &#65533;,&#65533;S&#65533;&#65533;J&#65533;&#65533;&#65533;&#65533;C&#65533;h&#65533;s:D&#65533;	&#65533;&}#&#65533;%)J[&#65533;*6&#65533;@&#1530;&#65533;0&#65533;[&#65533;&#65533;Z&#65533;&#65533;&#65533;&#65533;5!I&#65533;#&#65533;&#65533;W&#65533;&#308;!&#65533;d&#65533;)&#65533;&#65533;&#1538;&#65533;&#65533;&#65533;	&#65533;Z&#65533;&#1317;"&#65533; &#65533;m&#65533;a&#65533;&#65533;V
&#306;#&#65533;,AY&#65533;&#65533;&#65533;&#17669;&#65533;&#65533;cBXr&#65533;&#65533;&#65533;]&#65533;i!K[&#65533;&#65533;&#65533;&#65533;&#65533; +n;&#65533;&#65533;&#65533;&#65533;M&#65533;&#65533;E !&#65533; &#65533; ,&#65533; &#65533; D }  &#65533; &#65533;	H&#65533;&#65533;&#65533;N&#65533;F&#65533;&#1056;&#199;#J48
C&#65533;&#65533;2Z&#65533;l&#65533;&#463;I&#65533;:&#65533;qT'l'K*D&#65533;&#65533;&#459;$3&#65533;D&#65533;P&#65533;(a
e&#65533;&#65533;q$&#65533;N&#65533;&#65533;d&#65533;&#65533;dFl&#65533;x*-&#65533;t)&#65533;&#65533;&#65533;Pa&#65533;&#65533;#&#652;"CY&#65533;&#65533;&#1167;&#65533;<&#24360;B&#65533;&#65533;-XG
LxQ`C&#65533;6O~-&#65533;)+&#65533;<,V(&#65533;&#65533;&#65533;&#65533;tkdx5)&#65533;(&#65533;l&#65533;&#1578;&#65533;&#65533;q&#65533;&#65533;&#995;&#65533;l&#65533;&#65533;&#65533;g'&#65533;.:&#65533;2&#65533;J&#65533;5&#65533;"=&#65533;v&#65533;N&#65533;-&#65533;L{&#339;',&#65533;&#65533;&#65533;&#65533;"OT'O&#65533;&#65533;>&#65533;&#65533;M&#65533;@r&#65533;M[&#65533;&#171;&#65533;A&#65533;<
&#1461;&#65533;	o=Pvg&#968;&#65533;&#65533;&#563;"&#65533;&#65533;<&#65533;m&%&#65533;&#65533;@V&#65533;&#65533;Y&#65533;&#65533;&#65533;&#65533;&#65533;|&#65533;m+&#65533;&#65533;&#65533;6&#65533;KB&#65533;&#65533;V F&#65533;
+&#65533;&#65533;t&#65533;Q5&#65533;&#65533;_&#65533;&#65533;`&#65533;fxav&#65533;A&#65533;&#65533;1&#65533;!(&#65533;W&#65533;D6>&#65533;$&#65533;C$TAEK &#65533;6-hh#&#65533;&#65533;&#65533;TG&#65533;$&#65533;A&#65533;M(&#65533;j4&#65533;h&#65533;&#65533;7&#65533;q&#65533;&#65533;&#65533;p	&#65533;&#65533;*]a&#65533;&#65533;&#65533;QC[&#65533;&#65533;&#65533;J&#65533;&#65533;&#65533;q&#65533;d'&#65533;W&#65533;&#65533;FE&#65533;&#65533;&#65533;&#65533;&#65533;D%&#65533;&#65533;&#65533;P&#1432;&&#65533;O$&#65533;&#65533;E&#65533;WB[&#65533;&#65533;Q^4&#222;&#65533;&#65533;&#65533;r&#65533;&#65533;&#1563;,a&#65533;a&#65533;&#65533;&#65533;&#65533;Y&#616;-&#65533;&#65533;&#65533;&#65533;&#65533;i&#65533;mB&#1292;&#65533;&#65533;&#65533;&#65533;&#65533;FmwYh ^&#65533;v&#65533;dh&#65533;
%&#65533;)6|:&#65533;&#65533;&#65533;m&#65533;&#65533;&#65533;&#65533;&#65533;&#65533;&#1683;j&#65533;&#65533;e&#65533;&#65533;h6M&#65533;	{&#65533;&#65533;cMA:e&#65533;&#65533;:&#65533;mR3t&#158;}NjR&#65533;&#65533;u&#65533;&#65533;#mj&#65533;H&#65533;mA&#65533;^&#65533;&#65533;&#65533;&#65533;4&#65533;V&#65533;&#65533;T&#65533;*
i&#65533;SO:&#65533;f&#65533;&#65533;&#342;z&#65533;&#65533;t&#65533;&#65533;&&#65533;&#1079;^&#65533;&#65533;&#65533;&#65533;.Xq&#65533;&#65533;(&#65533;&#65533;pZ&#65533;Z&#65533;V&#65533;rE&#65533;k&#65533;&#65533;n&#65533;&#65533;&#65533;&#65533;&#65533;XP&#65533;&#65533;&#65533;&&#65533;j&#65533;&#65533;&#65533;&#65533;$BO-&#65533;+&#65533;	&#65533;&#65533;&#65533;&#65533;1v&#65533;&#65533;&#65533;Kc&#65533;&#65533;n&&#65533;X)&#65533;)Gy&#65533;&#65533;&#65533;b&#65533;&#65533;&#65533;&#65533;&#65533;V&#65533;G*$V{&#65533;&#65533;&#65533;&#65533;=&#65533;r&#65533;&#970;&#65533;&#65533;&#65533;&#65533;&#65533;b&#65533;&#65533;&#1900;Z@7&#65533;&#65533;~&#65533;&#65533;&#65533;&#65533;K>&#65533;&#65533;(NqU&#65533;&#65533;1!^1&#65533;C\&#65533;&#1131;&#65533;J&#65533;I]&1&#65533;:&#65533;d&#65533;q5a&#65533;3&#65533;&'&#65533;S&#65533;&#65533;r~&#65533;]&#1714;&#65533;&#1798;&#65533;0&#65533;&#65533;&#65533;&#65533;&#65533;&#65533;&#65533;k&#65533;h&#65533;&#65533;&#65533;&#65533;&#65533;&#65533;*&#65533;&#65533;/&#65533;&#65533;&#65533;{&#65533;&#65533;A&#65533;O&#65533;&#65533;)&#65533;<6,/&#65533;&#65533;&#65533;W?&#65533;G2<&#65533;=A,d&#65533;&#65533;&#65533;&#65533;&#65533;&#65533;&#65533;&#65533;&#65533;K%&#65533;&#65533;D\Ph&#65533;&#65533;^&#65533;/&#65533;&#65533;&#65533;&#65533;o&#65533;yG&#65533;&#65533;&#65533;[?m&#65533;i&#65533;&#65533;&#65533;&#65533;Y&#65533;y< O&#65533;#@*&#65533;^D&#65533;="& &#65533;&#65533;&#65533;% &#65533;HG<&#65533;&#65533;O&&#65533;I &#65533;!&#65533;*&#65533;p'&#65533;&#65533;&#65533;&#65533;&#65533;~&#261;&#65533;&#65533;=B&#65533;'&#65533; 
&#65533;5$!	%R&#193;T&#65533;&#65533;;&#65533;H&#65533;&#65533;&#65533;&#65533;&#65533;0&#65533;I&#65533;
V&#328;&#65533;
?t&#65533;&#65533;&#65533;&#65533;V&#65533;F&#65533;&#65533;X&#322;&#65533;&#65533;7e&#65533;m&#65533;&#65533;`&#65533;	b&#65533;&&#65533;&#65533;'` 3L&#65533;D~&#65533;G361%&#65533;&#65533;&#65533;H?9&#65533;&#65533;#&#65533;|&#65533;&#65533; C&#65533;&#65533;%&#65533;&#65533;&#65533;&#65533;&#65533;Y&#65533; &#65533;$O&#65533;8C@&#65533;&#65533;&#65533;&#65533;&#65533;K&#65533;&#65533;&#65533;P&#65533;o"&#65533;Kd2Hl&#65533;&#1093;%&#65533;B&#65533;&#568;Jl&#65533;f&#65533;Up! &#65533;&#65533;&#65533;D&#65533;&#65533;*h"tXK(&#65533;22`l Ax&#65533;&#65533;_s&#65533;Aai&#65533;DbD&#65533;	&#65533;b-	&#65533;&#65533;+&#65533;&#65533;&#65533;&#65533; ?)kF&#65533;z&#65533;&#226;:&#65533;Z&#65533;&#65533;c
w6&#65533;:&#65533;32&#65533;&#65533;&#65533;8_8&#65533;36&#65533;&#65533;&#65533;&#65533;&#65533;&#65533;Dz&#65533;&#65533;g'eH&#65533;&#65533;&#65533;&#65533;&#65533;&#65533;&#65533;HB&#65533;&#1176;&#65533;cY&#65533;&#65533;pJ&#65533;&#65533;P0&#65533;&#65533;F&#1190;&#1392;
L&#65533;d-&#65533;	 &#65533;&#65533;o%HC&#65533;
&#65533;&#65533;66%&#65533;Ks&#65533;S&#65533;0&#834;&#65533;(&#65533;&#65533;9&#65533;B&#65533;&#65533;	&#65533;	&#65533;&#65533;z&#65533;&#65533;&#65533;&#65533;G&#1207;&#65533;ER&#65533;&#65533;&#65533;iD &#65533;ND&#65533;&#65533;|HJJ&#1445;Q&#65533;!&#65533;1&#65533;M&#65533;&#65533;&#65533;&#65533;tcN&#65533;&#65533;
&#65533;E&#65533;&#65533;&#65533;&#65533;t&#65533;jA&#154;S&#65533;&#65533;u}&#65533;&#65533;&#65533;_wx&#1479;&#65533;r&#65533;&#65533;u&#65533;&#65533;&#65533;&#65533;&#65533;&#65533;0v' !&#65533; &#65533; ,&#65533; &#65533; B n  &#65533; &#65533;	H&#65533; &#65533;c&#65533;*&#49452;&#65533;&#65533;&#65533;#J&#65533;H0a&#65533;c&#65533;)TH&#65533;&#65533;G&#65533;&#65533;F]$u&#65533;&#65533;@&#65533;	?&#65533;&#65533;&#65533;1!&#144;&#65533;"&#65533;&#65533;&#65533;&#213;8&#65533;Y&#65533;&#65533;<&#65533;"9
&#65533;&#538;1&#65533;&#65533;&#65533;	&#65533; OR&#65533;&#65533;T):c&#1057;&#65533;&#65533;y&#65533;&#65533;&#65533;&#65533;&#470;&#65533;4&#65533;&#65533;&#198;&#65533;&#65533;&#65533;Z4y&#65533;+E'!&#65533;&#65533;&#65533;3j&#65533;&#65533;&#65533;ty&#65533;o&#212;]&#65533;>&#65533;FXEQ&#65533;U&#65533;U&#1414;&#65533;Vw*&#1835;P&#65533;`&#65533;&#65533;&#65533;=&#65533;+&#65533;&#643;<Ul&#65533;&#65533;&#65533;gB&#65533;'&#65533;&#65533;&#65533;\p&#1461;@&#65533;&#65533;t&#65533;;&#65533;&#65533;\&#65533;&#65533;`&#65533;,I&#65533;0I&#65533;Yh&#65533;&#65533;D&#65533;PFYQ&#65533;)
'X&#65533;!&#65533;&#65533;i&#65533;@&#65533;?&#65533;&#65533;&#65533;*sZ&#65533;d!sT0&#65533;&#65533;&#65533;GD&#65533;&#65533;&#65533; &#65533;&#65533;}Q`B&#65533;zq&#65533;&#65533;&#65533;&#65533;&#65533;&#65533;%7
25&#65533;D&#65533;&#65533;&#65533;&#65533;U&#65533;U&#65533;&#322;&#65533;U4a&#65533;U&#65533;&#65533;`&#65533; ^&#65533;Q]&#65533;&#65533;&#65533;N
&#65533; &#65533;!&#65533;D&#65533;u&#65533;&#65533;&#65533;&#65533;&#65533;&#65533;b&#65533;&#65533;T&#65533;V0&#65533;')4~&#1282;&#65533;&#65533;%WZ&#65533;%D&#65533;F"E"&#65533;&#832;d&#65533;}&#65533;d`}&#65533;De&#65533;`&#65533;&#65533;&#1173;&#65533;&#65533;F&#65533;KI&#65533;&#65533;&#65533;QA&#65533;&#65533;&#65533;9pe&#65533;&#65533;o3&#65533;&#65533;&#65533;B_C&#65533;j&#65533;Y^WY&#65533;8FV&#65533;yfPNNf&#65533;]	&#65533;&#65533;}&#65533;&#65533;&#65533;5mi&#65533;Z&#358;}\ 6G&#65533;H&#65533;O&#65533;&#65533;cH&#65533;2&#65533;&#65533;&#65533;&#65533;j&#65533;	&#65533;&#65533;)$'&#65533;&#65533;q&&#65533;@&#65533;&#1348;Qu.q&#42124;&#65533;&#65533;P &#65533;&#65533;8&#65533;A&#65533;W&#65533;q&#65533;&#65533;L4-&#675;*=&#65533;M&#65533; &#65533;P&#65533;N;A&#65533;'&#65533;&#65533;&#65533;VU&#65533;a&#65533;V&#65533;E
 bv&#65533;&#65533;&#65533;M;
&#65533;bZ&#65533;&#65533;;&#65533;@&#65533;&#65533;[P&#65533;. &#65533;&#65533;b&#65533;9&#65533;%A&#65533;f&#65533;&#65533;Y[o&#65533;~&#65533;[P &#65533;&#65533;&#65533;	&#65533;&#65533;0"I&#65533;&#65533;&#65533;&#65533;&#65533;-&#65533;'U;"&#1704;B&#65533;B&#65533;iOD&#65533;Z&#65533;&#65533;&#65533;(&#65533;&4T&#590;T,2&#65533;0gD&#65533;&#65533;+&#65533;&#65533;&#65533;&#65533;&#65533;&#65533;h&#65533;f&#35318;U&#65533;H&#1787;&#65533;U&#65533;&#65533;&#65533;W&#65533;&#65533;&#65533;fQ&#65533;J$HMbz&#65533;&#65533;_4&#65533;&#65533;&#65533;&#65533;H,&#65533;5&#1740;M&#65533;a&#65533;B&#65533;&#65533;&#65533;&#65533;|&#65533;m7p]&#65533;&#65533;&#65533;&#65533;n&#65533;&#65533;&#65533; &#65533;@&#65533;&#65533;vD^&#65533;@&#65533;&#65533;%&#65533;&#65533;&#65533;&#65533;&#65533;&#65533;&#65533;y&#65533;&#65533;&#65533;&#39463;&#65533;:p&#65533;&#65533;~&#65533;&#65533;&#65533;&#954;&#65533;&#65533;-&#65533;&#65533;&#65533;&#65533;T{&#65533;&#65533;&#65533;&#65533;&#65533;&#65533;&#65533;/&#65533;&#65533;&#65533;o&#65533;&#65533;&#65533;'&#65533;&#65533;&#65533;&#65533;7&#65533;
R/_&#65533;&#65533;&#65533;[&#65533;&#65533;
&#65533;&#65533;0&#65533;&#65533;0oE&#65533;1<&#65533;&#65533;YN<&#65533;c#&#65533;&#65533;&#65533;&#65533;&#65533;&#65533;+X?}&#65533;Z&#65533;&#65533;&#65533;&#463;&#65533;&#65533;&#65533;&#65533;&#65533;&#18004;&#65533;&#65533;&#65533;&#65533;ox&#65533;&#65533;F&#65533;&#65533;>&#65533;U!~&#65533;;]w&#65533;&#130;&#65533;	z&#65533;#&#65533;&#65533;&#65533;&#65533;&#65533;o&#65533;&#65533; &#65533;&#65533;@&#65533;=&#65533;&#65533;*#&#65533;q&#138;&#65533;&#65533;&#65533;*&#65533;&#65533;C&#65533;&#65533;&#65533;&#65533;"v	<"R&#1534;&#65533;ep H1&#65533;TGv&#65533;!2&#65533;&#65533;3&#65533;Dd&#65533;<&#65533;&#65533;&#65533;#&#65533;S&#65533;&#65533;&#65533;&#65533;*Zwck&#65533;&#65533;&#65533;E&#65533;!k&#65533;W|Tp9.&#65533;&#65533;&#65533;6&#65533;&#65533;&#65533;&#65533;&#65533;&#65533; &#65533;yf4&#65533;W !&#65533; &#65533; ,&#65533; &#65533; D m  &#65533; &#65533;	H&#65533;&#65533;&#65533;Q&#65533;*\&#560;&#65533;&#199;&#65533;&#65533;&#65533;4j&#267;3&#65533;8&#65533;XE&#65533; C&#65533;Mb'&#65533;$)&#65533;&#65533;"2&#65533;&#65533;NV&#65533;Se2&#65533;[&#65533;\8&#65533;&#65533;90l&#65533;&#65533;I&#1777;&#65533;&#65533;&#65533;)&#65533;d&#65533;OlH&#65533;&#65533;'&#65533;&#476;+K
&#65533;8g&#65533;&#65533;+&#238;xP6&#65533;\&#65533;&#65533;O&#65533;%&#65533;&#65533;&#65533;"&#65533;&#65533;&#65533;&#65533;&#65533;&#65533;DRG&#65533;BLD&#65533;I&#65533;N&#65533;X&#65533;&#65533;3&#65533;&#65533;&#842;&#65533;^&#65533;*x!a&#65533;^L&#65533;h!&#65533;)&#65533;zX&#65533;`&#65533;&#65533;&#65533;G&#65533;W+&#65533;&#65533;&#65533;`&#65533;N+&#65533;08&#65533;-6R&#65533;&#65533;&#65533;&#65533;:&#65533;&#65533;2L(<&#65533;&#65533;&#65533;i&#65533;2&#65533;&#65533;f&#65533;ea&#1059;Go\&#65533;(&#699;&#65533;&#65533;"&#65533;&#65533;&#65533;&#65533;P*&#65533;&#65533;>~&#65533;"6d&#1649;a&#65533;&#65533;>&#65533;&#65533;&#65533;&#65533;&#65533;&#65533;&#65533;R&#65533;&#65533;&#65533;&#65533;&#65533;A&#65533;&#65533;U&#65533;&#65533;	&#65533;]~&#2045;7&#65533;K&#65533;a&#65533;S0&#65533;!\~&#65533;tT&#65533;&#65533;m&#65533;&#65533;1&#65533;&#65533;&#65533;sJG)E=&#65533;[&#65533;&#65533;P}&#65533;&#65533;&v&#65533;&#65533;%&#65533;WE&#65533;fU_>&#1367;&#65533;u&#65533;$A&#65533;&#65533;	XD&#65533;I$*&#65533;_&#65533;&#65533;&#65533;d`&#65533;F&#65533;0&#65533;@2i&#65533;y~!cBQ~&#65533;&#65533;CF&#65533;P#d9y&#65533;Qfd&#65533;8&#65533;g&#65533;u&#65533;,4`&#65533;&#65533;5&#65533;_&#65533;&#65533;&#65533;&#65533;&#65533;r^*x&#65533;(y&#65533;^A{&#65533;&#65533;B1U&#65533;b&#65533;=y&#65533;&#1954;&#65533;&#65533;&#65533;&#65533;&#65533;+	&#65533;&#65533;&#65533;`I	&#65533;Q&#65533;7*&#65533;&#65533;R&#65533;&#65533;&#65533;y&#65533;
&#65533;!&#65533;kU
k&#65533;&#65533;&#65533;&#65533;U7	$&#65533;M&#65533;yjP &#65533;u&#46056;&#132;&#65533;I&#65533;&#65533;J&#65533;Q&#65533;&#65533;j&#65533;&#65533;:&#65533;
&#65533;Q8&#2038;Y&#65533;&#65533;&#65533;_ZH[&#65533;&#65533;f~&#1089;
&#65533;&#65533;|}&#65533;!&#65533;&#65533;&#65533;&#65533;&#65533;&#65533;&#65533;haE&#65533;l&#65533;&#65533;&#65533;Z&#65533;Bt,&#65533;t&#65533;R^%g&#65533;R&#65533;!`+u&#65533;bC^&#65533;&#65533;&#65533;
&#65533;&#65533;1&#65533; &#65533;*&#65533;/",GW&#65533;K&#65533;&#65533;l&#65533;&#65533;AA'&#65533;&#65533;&#65533;,{&#65533;&#65533;A-&#65533;&#65533;&#65533;&#65533;&#1388;a&#1588;&#65533;&#65533;&#65533;<&#65533;&#65533;&#65533;&#65533;:/4&#65533;&#891;@&#65533;&#65533;&#65533;&#65533;&#65533;L&#65533;&#65533;HW&#65533;E&#65533;pMM&#65533;&#65533;X;t&#65533;&#65533;&#65533;d&#65533;&#65533;5^&#65533;4K&#65533;;&#65533;B6D&#65533;&#65533;&#65533;6&#1156;&#368;vF&#65533; &#65533;vF8&#65533;}Q&#65533;F&#1773;&#65533;&#65533;&#65533;W&#65533;MP&#65533;-&#65533;@U@Q&#65533;&#65533;>&#65533;&#65533;/tx&#65533;Y&#65533;6&#65533;g&#65533;f&#65533;=&#65533;x&#65533;c^&#65533;c.*@!:&#65533;P@8&#65533;&#65533;.&#65533;&#65533;^&#65533;$&#65533;&#37939;n&#65533;@1<&#65533; &#65533; &#65533;UPlz&#65533;&#65533;P&#65533;8P&#65533;&#65533;&#65533;&#65533;&#65533;&#65533;&#65533;&#65533;&#45103;@&#65533;&#65533;=&#65533;3&#65533;&#65533;&#65533;&#65533;[q&#65533;
*$&#65533;&#65533;&#1975;&#65533;&#65533;=6&#65533;#~8&#65533;&#65533;?N=&#1990;&#65533;N?&#65533;&#65533;=&#65533;H+&#65533;N&#65533;7&#65533;'|&#65533;&#65533;[&#65533;&#1211;&#65533;&#65533;oo&#65533;&#65533;A`&#65533;;l\a0@&#65533;&#65533;&#65533;&#65533;]u&#65533;x&#65533;&#65533;w&#65533;&#65533;iDn^Q&#65533;&#65533;@&#65533;&#65533;&#65533;&#65533;P@&#65533;*&#65533;&#65533;>&#65533;&#65533;&#65533; 3	+v&#65533;&#65533;&#65533;$&#65533;u9&#65533;@&#65533;g7&#65533;u&#65533;{&#379;_&#65533;&#65533;
&#713;&#65533; 9&#65533;&#65533;B&#65533;7l&#65533;&#65533;!&#65533;&#65533;Z&#65533;&#65533;&#65533;,^&#65533;&#65533;`l"&#65533;HF&#65533;&#65533;&#65533;&#65533;{&#65533;&#65533;H9&#65533;&#65533;9&#65533;&#65533;&#952;Dl&#65533;bndI&#65533;TW&#65533;@&#65533;Qty&#65533;&#65533;&#65533;6Z$ $&#65533;&#65533;&#65533;&#65533;&#65533;&#65533;Q|&#65533;D !&#65533; &#65533; ,&#65533; &#65533; O r  &#65533; &#65533;	H&#65533;&#65533;&#65533;&#65533;&#65533;F&#65533;&#65533;DJa&#65533;&#65533;&#65533;J&#65533;H&#65533;&#65533;E&#65533;&#65533;F&#65533;hp&#65533;@d/&#65533;i1#H&#65533;"+&#65533;&#65533;&#65533;&#727;3
s&#65533;&#65533;&#65533;c	&#65533;*&#65533;&#65533;O&#65533;&#65533;-&#65533;9*&#65533;N&#65533;
&#65533;&#65533;&#65533;S&#65533;&#65533;F&#65533;&#680;qa7Ck&#65533;0&#65533;&#1263;&#65533;f|&#198;&#65533;&#65533;<&#65533;&#65533;&#65533;,&#65533;Dp&#65533;>&#65533;	e&#65533;Nl&#65533;Y&#65533;Rc&#787;n)&#65533;L8&#65533;&#65533;&#65533;&#65533;&#65533;h&#65533;'O^{&#65533;T&#630;h`&#65533;&#65533;3&#509;B&#65533;&#65533;U&#65533;0&#65533;&#65533;1&#65533;C&#65533;G&#65533;&#65533;|P&#65533;ky&#65533;&#65533;3&#65533;&#65533;
&#65533;&#65533;K^&#65533;t&#65533;&#898;m&#65533;&#65533;&#65533;&#65533;&#65533;&#65533;@&#433;&#65533;Di1&#65533;&#329;ttvB&#65533;S&#65533;R&#65533;&#65533;&#65533;&#65533;b&#65533;E&#65533;&#65533;<&#65533;P&#65533;M&#65533;&#65533;&#65533;&#65533;Nx&#65533;ABa:0j&#2013;M&#65533;e}&#65533;&#65533;&#65533;
&#65533;w&#65533;C&#65533;&#65533;6&#65533;&#65533; $1&#65533;R	6&#65533;UU)8&#65533;f&#65533;&#65533;b3YN!&#65533;}&#65533;%&#65533;-p&#65533;&#65533;L&#65533;F!Q;&#65533;5&#65533;&#65533;&#65533;&#65533;'HFaB&#1580;&#65533;N&#65533;E&#65533;@,&#1848;bC&#65533;&#65533;Z&#65533;1&#65533;&#65533;`&#65533;&#65533; &#65533;4&#1867;A*$!&#65533;&#65533;1%&#65533;P$e^&#65533;&#65533;=H&#65533;u\
d&#65533;&#65533;y"K&#65533;$&#65533;1&#65533;&#65533;Wf&#65533;&#65533;&#29844;lbh&#65533;&#65533;&#65533;&#65533;&#65533;u"&#65533;&#65533;&#65533;&#65533;R}&#1383;9"&#65533;&#65533;~j&#65533;@[&#65533;&A&#65533;<&#65533;"&#65533;,$&#65533;P&#65533;Ued&#65533;Q=V&#65533;&#65533;AL>z&#65533; }&#65533;TL&#65533;&#65533;&#65533;&#65533;]&#65533;J&#65533;y&#548;B&#65533;l&#65533;&#65533;!&#65533;d*)&#65533;P&#65533;h&6&#65533;iy&#65533;&#65533;&#32580;_&#65533;&#65533;P&#65533;&#65533;GaK&#65533;&#65533;z&#1927;&#65533;	&#65533;&#65533;2&#65533;&#870;72&#65533;&#65533;th&#65533;&#65533;&#65533;&#65533;&#39572;&#65533;g&#65533;T&#65533;M96x&#65533;&#65533;$&#318; &#65533;&#65533;/Al&#65533;0!&#65533;!&#65533;&#65533;K&#65533;&#65533;-0&#65533;&#65533;&#65533;: 1&#65533;x!&#65533;H0&#65533;_v A2&#65533;&#65533;&#65533;*&#1224;&#65533;AW&#65533;&#65533;&#65533;1&#261;&#65533;r&#65533;&#65533;&#65533;<&#65533;dM&#1004;]#&#65533;&#65533;@&#65533;&K&#65533;F&#65533;@K&#65533;4&#65533;=&#65533;/X&#65533;"m&#65533;&#387;&#65533;@&#65533;&#65533;|&#65533;K&#65533;&#65533;&#65533;&#65533;{&#65533;2&#65533;&#65533;&#65533;&#65533;#&#65533;$ &#65533;&#65533;=&#1396;&#65533;t&#65533;&#65533;v&#65533;Uq&#65533;&#65533;&#65533;9"&#1729;`&#65533;&#65533;63&#33613;OX1&#65533;&#65533;M&#65533;&#65533;O&#65533; E+0&#65533;&#65533;&#65533;M&#65533;&#65533;CQ&#65533;&#65533;;&#65533;,mc#9A&#65533;&#65533;`P,[y&#65533;S&#65533;w&#65533;&#65533;aS&#65533;
a;5&#65533;&#65533;C&#65533;&#65533;&#65533;&#65533;&#65533;&#65533;m&#65533;&#448;&#65533;&#65533;&#65533;7&#65533;&#65533;&#65533;&#65533;&#65533;&#65533;&#65533;5&#65533;:&#65533;^&#65533;d&#65533;&#65533;)&#65533;}&#34183;_&#65533;&#65533;&#65533;#Ty	&#65533;&#1766;&#65533;&#65533;EK?P&#65533;&#65533;<q&#65533;&#65533;U&#65533;&#65533;:&#65533;mOQ&#65533;.)&#933;&#65533;&#65533;&#198;&#65533;!&#65533;&#65533;!y&#65533;s]	w&#65533; d&#65533;&#65533;&#65533;&#65533;&#65533;&#65533;{&#65533;%b&#65533;&#65533;g&#65533;&#65533;8&#65533;&#65533;&#65533;&#65533;<>`&#65533; Av&#65533;?&#65533;\No+PA&#65533;Hp&#65533;&#65533;P_&#65533;Y&#65533;S&#65533;&#398;z&#65533;H&#65533;&#65533;&#65533;&#65533;>&#65533;&#65533;o~&#1309;)b<&#65533;UD&#65533;&#65533;&#65533;\&#65533;2&#65533;=!{;&#65533;&#65533;OZ7@&#65533;&#65533;&#65533;{&#65533;&#65533;&#65533;H'@&#65533;Q$N+V1 &#65533;Ny&#65533;b&#65533;&#65533;&#65533;v&#65533;&#65533;O&#65533;0`&#65533;L &#65533;r &#65533;&#65533;tW$&#65533;&#65533;r7&#65533;&#623;&#65533;1&#65533;B&#65533;&#393;&#65533;&#65533;&#65533;&#65533;&#1757;E&#65533;0I@&#65533;,i| &#65533;wE&#65533;&#65533;4,&#65533; &#560;&#65533;&&#65533;y&#65533;&#65533;H)&#65533;B&#65533;&#65533;R&#65533;&#65533;Y&#65533;8&#65533;&#17518;&#65533;&#65533;`&#65533;@c&#65533;!&#65533;&#65533;-&#65533;&#1489;&#65533;&#65533;&#65533;cAb &#65533;&#65533;&#65533;&#65533;&#806;6-H&#65533;&#65533;]q&#65533;"]3c N&#65533;	d&#65533;&#1576;&#65533;&#65533;&#65533;8A&#65533;-&#65533; 2&#1051;&#65533;P&&#65533;YZA&#65533;&#65533;&#65533;2%&#65533;&#65533;~&#65533;&#65533;=&#65533;&#65533;cAbW&#65533;&#918;&#65533;6&#65533;&#65533;O&#65533;T&#65533;"&#65533;d&#65533;E&#65533;&#65533;@&#65533;)O&#65533;PBe@&#65533;&#65533;&#65533;f"&#65533;&#1940;A	ZF?F&#65533;&#65533;$&#65533;#&#65533; &#65533;R&#65533;n&#800;&#65533;&#65533;&#65533;&#65533;a&#65533;&#65533;&#65533;&#1318;&#65533;(&#1372;&#65533;&#65533;&#65533;&#65533;&#65533;s`&#65533;Y&#65533;&#65533;&#65533; &#65533;D&#65533;C&#65533;I9Jl&#65533;&#65533;A$4AcR&#65533;&#65533;&#868;t&#65533;$&#65533;.&#65533;k^&#65533;&#65533;?9eD&#65533;8&#65533;&#65533;&#65533;&#65533;a&#65533;Ap&#65533;@&#65533;}&#1259;&#65533;*&#65533;&#65533;&#65533;U&#65533;&#65533;&#65533;&#65533;,&#65533;W&#65533;&#65533;&#65533;&#65533;&#65533;ztK)&#65533;&#65533;&#961;&#65533;&#65533;&#65533;&#65533;:&#65533;;&#65533;&#65533;&#65533;&#65533;&#65533;d&#65533;&#65533;N&#65533;@&#65533;&#65533;&#65533;\6n&#65533;&#1622;F1&#65533;1&#65533;S2@&#65533;>p$7&#65533; 6&#65533;&#42300;&&#65533;&#65533;&#65533;<h,F)&#65533;A&#65533;R&#65533;i&#65533;k/&#65533;&#65533;&#65533;&#65533;&#65533;&#65533;&#1652;&#65533;+g+&#65533;.&#65533;u"&#65533;&#65533;&#65533;Q}*&#65533;&#446;&#65533;&#65533;&#65533;.L8Z&#65533;&#65533;AVe&#65533;&#65533;&#65533;&#65533;&#1519;i&#65533;%c-&#65533;&#65533;&#65533;&#129;0&#65533;&#65533;&#65533;mt&#65533;&#65533;S&#65533;=-&#65533;&#781;&#65533;e!Z&#65533;>&#65533;&#65533;sK(- !&#65533; &#65533; ,&#65533; &#65533; O n  &#65533; &#65533;	H&#65533;&#65533;&#65533;&#65533;;&#336;&#65533;1lJ&#65533;H&#65533;&#65533;&#321;&#65533;F=&#65533;x&#65533;Cd/&#65533;IR C&#65533;&#65533;&#65533;&#65533;&#1584;#&#65533;c b&#668;9&#65533;&#65533;M&#65533;S*l&#65533;G#D&#65533;O&#65533;&#65533;IT&#65533;(&#65533;&#65533;Hy&#50439;J&#65533;N &#65533;"+J&#65533;"&#65533;&#65533;&#65533;&#65533;&#65533;&#65533;E&#65533;&#1366;&#65533;&#65533;&#65533;J&#65533;N&#65533;=&#65533;H&#65533;!&#65533;&#1540;&#65533;\&#65533;v`C&#65533;&#65533;&#65533;&#65533;&#65533;&#65533;W/&#65533;&#65533;&#65533;<`&#1097;
6F;JW&#65533;&#65533;Qa_&#65533;z)v*&#65533;&#65533;)&#65533;&#65533;&#65533;WJ&#65533;P&#19010;&#65533;'C&#65533;&#65533;A&#65533;&#65533;m2&#65533;&#65533;M&#65533;&#65533;&#65533;&#65533; &#65533;&#1737;X&#65533;y OOU&#65533;&#65533;&#65533;&#65533;s&#65533;F&#65533;t	&#65533;v&#65533;&#65533;&#65533;C&#65533;G&#65533;&#65533;"@&#65533;-N@e&#65533;I&#65533;+&&#65533;&#65533;`&#65533;&#65533;1d&#65533;I[&#65533;&#65533;&#65533;p&#65533;&#65533;&#65533;&#65533;kL%&#65533;&#65533;L&#65533;O&#65533;&#65533;9a&#65533;&#65533;&#65533;&#65533;=&#65533;SIEd&#65533;L&#65533;&#65533;
, &#65533;SJ&#65533;&#65533;&#65533;6 A&#65533;Zj&#65533;-&#65533;Aaev`M$m&#65533;&#65533;c&#65533;5Gzv5d&#65533;@&#65533;PX&#65533;D4&#65533; &#65533;4&#65533;8c*&#65533;&#65533;&#65533;NG&#65533;F&#1482;&#65533;(&#65533;&#65533;@"D 6&Y#&#65533;K&#65533;&#286;@.&#65533;&#65533;c?&#65533;7&#65533;e&#65533;1w&#1041;H*&#65533;%&#65533;t&#65533;&#65533;I&#65533;&#889;g &#65533;8MV&#65533;@&#65533;&#65533;H^*&#65533;&#65533;)m&#65533;&#65533;kf&#65533;wP&#65533;&#65533;g&#65533;8&#65533;&#65533;{!&#65533;v&#65533;W~&#65533;&#65533;]Z&#65533;&#65533;&#159;6Bq&#65533;R&#65533;}t&#65533;&#65533;&#65533;&#65533;6YXE&#65533;'I@Zcyt!&#65533;&#65533;jt^T&#65533;&#65533;&#65533;M*&#65533;U&#65533;J&#65533;i)&#65533;&#65533;cj&#58232;&#65533;[&#65533;&#837;&#65533;*6 &#65533;-&#65533;&#65533;&#65533;&#65533;W&#65533;*{&#65533;&#65533;h&#65533;(&#65533;JY&#1200;'&#65533;&#65533;Rk'Mu&#65533;G&#65533;&#65533;Zk&#65533;2&#65533;&#800;6u1&#65533;&#65533;&#65533;&#65533;Fe&#65533;^&#65533;&#65533;VXSa&#65533;&#1049;&#65533;&#65533;&#65533; 	&#65533;Jk&#65533;&#65533;6&#65533;&#1717;&#65533;6&#65533;&#65533;&#65533;>5&#65533;H+&#65533;'&#65533;	&#65533;&#65533;&#65533;a&#65533;&#65533;&#65533;O&#65533;eM$&#65533;&#65533;N`&#65533;&#65533; &#65533;Lq&#65533;&#65533;&#65533;&#65533;&#65533; &#65533;&#65533;&#65533;1&#65533;,&#65533;h&#65533;&#65533;,3A&#65533;&#65533;&#65533;&#65533;&#1160;&#65533;E+&#65533;<&#65533;]1#6&#65533;&#65533;@&#65533;>&#65533;,AW&#65533;068pC&#65533;,&#65533;B&#65533;&#65533;HHS]&#65533;@hx-&#65533;&#65533;dt&#65533;&#65533;&#65533;`c@&#65533;e&#65533;&#65533;&#65533;&#65533;u7Q"&#65533;m&#65533;&#65533;"u&#65533;&#65533;&#65533;|&#65533;M&#65533;m&#65533; P^O[$&#65533;&#65533;Z#N&#65533;&#65533;&#65533;&#2036;&#65533;D&#65533;$&#65533;H &#65533;&#65533;W&#65533;H&#65533;&#65533;&#65533;&#65533;mP&#65533;#&#65533;"&#65533;XqP&#31271;&#65533;H&#65533;&#65533;&#65533;&#65533; +&#65533;`z&#65533;&#65533;&#65533;#=A&#65533;&#65533;#t&#65533;A&#65533;&#65533;H&#65533;4&#65533;&#65533;?&#65533;&#65533;#&#65533;&#65533;&#65533;&#65533;nE&#65533;&#65533;&#65533;|A&#65533;`&#65533;{&#65533;&#65533;D.P&#65533;&#65533;&#1083;@V&#302;&#65533;&#65533;w#&#65533;H^&#65533; E&#65533;_&#65533;&#65533;&#65533;o?&#65533;EU/&#65533;@&#65533;W|&#65533;&#65533;d&#65533;&#65533;&#65533;&#65533;&#65533; &#373;&#65533; &#65533;C&#65533;&#65533;&#65533; ?(0&#65533;g&#65533;E@W&#65533;&#65533;&#65533; &#65533;&#65533;B&#65533;&#65533;;&#65533;&#65533;&#65533;|&#65533;DVP&#65533; t&#65533;w&#1544;A&#65533;&#65533;&#65533;&#65533;&#65533;&#65533; &#3266;
&#65533;&#65533;x&#65533;&#65533;&#65533;H&#65533;L7.&#65533;&#65533; Pp.1&#65533;&#65533; *&#65533;F	(&#65533;{q&#65533;_x&#65533;&#65533;&#65533;	I4	&#65533;&#65533;=&#65533;5 &#65533;&#65533;Y&#65533;&#65533;5&R&#65533; &#65533;&#65533;!	dP(  &#65533;&#65533;&#65533;&#65533;&#65533;&#65533;?"Dw&#65533;Sb&#65533;&#65533;&#65533;&#65533;a 5L!Y&#65533;&#65533; &#65533;&#65533;#c &#679;<&#1709;&#65533;	*&#65533;&#65533;&#65533;&#65533;C&#65533;&#65533;&#65533;e6&#65533;&#65533;&#65533;&#65533;T!&#65533;_&#65533;&#65533;&#65533;&#65533;&#65533;&#65533;&#65533;vH&#65533;,&#65533;&#65533;pWD&#65533;&#65533;d&#65533;&#65533;&#65533;&#65533;m	&#65533;_&#65533;&&#65533;'6&#65533;}&#65533;3#A&#65533;F&#65533;&#65533;f*&#65533;"&#65533;S>^~&#65533;&#65533;/\%6&#65533;P>&#65533;&#65533;Mx2&#65533;&#65533;w&#65533;&#329;&#65533;q&#65533;P&#65533;yI&#65533;&#65533;e&#65533;8H&#1721;&#65533; &#65533;&#65533;)2&#65533;&&#65533;&#65533;&#65533;&#65533;&#65533;P&#65533;wKw,<&#65533;M&#65533;Yj&&#65533;&#65533;9@&#65533;H=&#65533;&#65533;NR&#65533;&#65533;&#65533;n&#65533;&#65533;4
s&#65533;l&#65533;&#65533;mb
&#65533;&#65533;&#65533;}&#65533;&#65533;&#65533;EbI&#65533;&#65533;Er&#65533;&#65533;&#65533;F$&#65533;&&#65533;Q&#65533;0&#65533;&#65533;L%&#65533;&#65533;n4&#65533;&#65533;&#65533;vZ=v&#65533;&#65533;&#65533;&#65533;&#65533;G&#65533;&#65533;*&#65533;i&#65533;&#65533;DYv|&#65533;&#65533;&#598;&#65533;e&#65533;t yT&#65533;.&#65533;ilr#&#65533;&#65533;7YK&#65533;&#65533;&#65533;g<&#65533;U&#626;&#65533;JD&#65533;&#65533;{(&#65533;&#65533;&#65533;F.&#580;y&#65533;s&#65533;@&#65533;x&#65533;*&#65533;D&#65533;&#65533;@TN3&#65533;m,i&#65533;*B"&#65533;&#65533;mmL&#65533;={J&#65533;Z&#65533;&#65533;&#65533;&#65533;M *M&#65533;R&#65533;&#65533;&#65533;aEXl&#65533;Qy&#65533;&#65533;&#65533;]&#65533;J&#65533;&#65533;&#65533;&#65533;U&#65533;&#65533;&#65533;&#65533;N&#65533;f&#65533;&#65533;E!aV[h}&#65533;8&#65533;\&#65533;&#65533;G&#65533;U&#65533;2&#65533;L&#65533;A&#759;&#791;^&#65533;&#65533;&#65533;([M&#65533;HQ&#65533;)3&#65533;&#65533;&#65533;j<&#65533;!&#65533;&#65533;,&#65533;cAd@&#65533;&#65533;&#65533;|&#65533;&#65533;N&#65533;&#65533;V&#65533;&#65533;&#65533; Y&#65533;)`&#65533;Dv&#65533;Sw	&#65533;&#65533;&"V&#65533;Qw&#65533;&#65533;&#65533;&#65533;&#65533;\&#65533;=L&#20335;&#65533;mM&#65533;>&#1650;&#65533;$&#65533;L\EV&#65533;2&#65533;N&#65533;AD&#65533;"&#65533;]&#65533;hUU&#65533;f&#65533;H&#65533;&#65533;&#65533;&#65533;>E&#65533;&#65533;HT\&#65533;&#65533;b~2q&#65533;&#65533;k&#1965;&#65533;&#65533;&#422;&#65533;qA&#65533;&#1361;&#65533;&#65533;&#65533;"1b&#65533;&#65533;`9i&#65533;&#65533;pt&#65533;&#65533;6!&#65533;.i !&#65533; &#65533; ,&#65533;  f j  &#65533; &#65533;	H&#65533;&#65533;&#65533;&#65533;&$l&#65533;&#65533;Q&#65533;&#65533;&#65533;&#65533;iT	&#65533;3j&#65533;&#65533;1&#65533;1&#65533;&#65533;&#65533;a{r&#65533;&#270;(S&#65533;&#65533;X&#65533;&#65533;&#201;&#65533;H&#65533;,&#65533;p&#65533;&#667;89B|&#65533;$&#65533;`G&#65533;&#65533;is&#65533;&#515;Gs*UY&#1777;&#65533;&#65533;&#65533;&#65533;t8&#65533;&#65533;&#65533;A&#65533;S&#65533;&#1445;`	VD&#1458;&#65533;*&#65533;Bb&#65533;&#65533;&#1065;&#65533;&#65533;u&#65533;(O&#65533;A&#65533;&#65533;&#65533;9
&#65533;Kll&#65533;&#65533;&#1185;H&#65533;G;&#333;H&#65533;(]&#65533;&#65533;&#65533;]y   R&#65533;`&#65533;&#134;&#65533;&#65533;&#65533;&#65533;&#762;&#65533;&#65533;&M&#65533;&#65533;d&#65533;&#542;3*&#65533;&#65533;`&#65533;&#65533;&#65533;&#65533;[&#65533;B)>X&#65533;$&#154;x_&#65533;&#65533;\&#65533;l<&#65533; &#65533;&#65533;&#1319;&#65533;&#65533;&#65533;&#65533;&#65533;&#65533;&#65533;&#65533;%E&#65533;;%&#65533;]`\&#65533;_&#65533;d&#65533;&#65533;@&#65533;&#65533;+X&#65533;&#65533;&#194;
&#65533;'N&#65533;\Ok&#65533;&#1140;&#1781;5ZMWa&#65533;U*&#613;A&#65533;1&#65533;A&#65533;&#65533;&#65533;&#579;&#65533;&#65533;&#65533;S&#65533;W`hHjE&#65533;&#65533;Q&#65533;&#1440;e&#65533;O&#65533;BMd&#65533;&#65533;&#65533;xy&#65533; y&#65533;&#65533;64Nv&#65533;e&#65533;&#65533; 
AJE&#65533;S&#65533;6&#65533;&#65533;c^$&#65533;TVi&#65533;U&#65533;Q&#65533;T&#65533;&#65533;&#65533;Ur&#65533;ye&#65533;y&#65533;Bf&#65533;Qt&#65533;l^	&#65533;^]*&#65533;D"&#65533;$&#65533;&#65533;&#65533;Db&#65533;&#65533;&#65533;.&#65533;Q&#65533;&#65533;&#65533;W&#65533;!&#65533;&#65533;C&#65533;4&#65533;&#65533;&#1702;\&#65533;U&#65533;[&#65533;&#65533;&#65533;U\&#65533;&#65533;&#786;&#65533;$)&#65533;P&#65533;A&#65533;MD&#1314;>&#65533;3&#65533;&#65533;&#65533;:&#65533;O&#65533;&#65533;eZ q&#14153;&#65533;@&#65533;&#65533;&#65533;'	&#65533;j&#65533;&#65533;E&#65533;[@&#65533;&#65533;&#65533;6&#65533;&#65533;&#65533;&#65533;&#565;k&#65533;B&#65533;%&#65533;d2a*m&#65533;<&#65533;+&#65533;v&#65533;&#65533;&#65533;&#65533;&#65533;dk&#65533; &#65533;B&#65533;cmvm&#65533;&#65533;&#65533;W&#65533;UKP&#65533;&#65533;&#65533;&#65533;&#65533;&#65533;c@&#65533;&#65533;&#65533;&#65533;&#65533;&#65533;&#65533;&#65533;&#65533;h&#65533;&#65533;F
#l&#65533;&#65533;;&#65533;&#65533;;&#65533;0&#65533;&&#65533;&#65533;&#65533;0&#65533;&#65533;&#65533;&#65533;&#65533;&#65533;&#65533;63&#65533;&#65533;B&#65533;#&#65533;;%&#65533;
H&#65533;&#65533;5+&#65533;&#65533;@1&#65533;&#65533;&#65533;D}&#65533;H'&#65533;&#65533;&#65533;L7&#65533;&#65533;  &#65533;&#1029;&#65533;	&#65533;&#1843;&#65533;^&#65533;&#65533; &#65533;4`&#65533;V&#65533;&#1391;&#882;&#1616;"&#65533;&#65533;&#65533;8&#65533;&#65533;&#65533;lc4v&#65533;N&#65533;m&#65533;&#65533;&#65533;&#65533;&#65533;|{&#65533;&#65533;U&#65533;&#65533;&#65533;WH"&#65533; &#65533;w&#65533;h,&#65533;"X&#65533;x" 8&#65533;'"&#65533;&#65533;-&#65533;&#982;Cz-A-v&#65533;&#1845;&#65533;k.PY!:&#65533;2@Q&#65533;@V&#65533;&#65533;&#7471;<&#65533;&#43515;&#65533;&#65533;&#12903;.&#65533;V<C&#65533;&#65533;/E&#65533;&#65533;C&#65533;T&#65533;&#359;&#65533;&#65533;AU&#65533;&#65533;b&#65533;&#65533;?!|&#65533;&#65533;w&#1290;B+&#65533;>|&#65533;&#1580;&#65533;|&#65533;
&#65533;n:F&#65533;C&#65533;&#65533;&#65533;<7&#65533;U&#65533;@&#65533;&#65533;o &#65533;&#65533;O&#65533;d&#65533;&#65533;&#65533;FX&#65533;&#65533;&#65533;/!&#65533;&#65533;&#65533;&#65533;&#65533;&#27488;}&#65533;{&#65533;H&#65533;)&#65533;t&#65533;CH&#65533;&#65533;p &#1541;ov&#65533;&#65533;X&#65533;&#65533;&#65533;&#65533;O!$`6Hp &#65533;&#65533;&#65533;!&#65533;R:&#65533;w1(&#65533;&#65533;^FA&#65533;&#65533;p &#65533;\(&#65533;&#65533;>&#65533;&#65533;w0&#65533;!&#65533;&#65533;&#65533;!&#65533;&#65533;&#65533;&#65533;|&#65533;C&#65533;&#65533;&#65533;E+*&#65533;#'&#65533;&#65533;&#65533;Mp&#65533;&#65533;S  &#65533;&#65533;&#65533; $&#65533;&#65533;&H&#65533;&#65533;&#65533;uT&#65533;&#65533;XP&#65533;&#65533;~=&#65533;&#65533;&#65533;&#65533;&#65533;(n7&#65533;&#65533;:&#188;
$ /&#65533;&#65533;&#65533;"&#65533;&#65533;q&#65533;@&#65533;'&#65533;B&#65533;Q&#65533;Y&#65533;&#65533;&#65533;W&#65533;&#65533;&#65533;&#65533;&#65533;&#138;R&#65533;"'&#65533;+	r&#131;,&#65533;&#65533;_&#65533;&#1815;A&#65533;Ym&#65533;a&#65533;&#65533;$;	&#65533;&#65533;UO\&#65533;&#65533;&#65533;&#65533;*&#65533;&#65533;"&#65533;)&#65533;y&#65533;&#636;&#65533;ut"BV&#1314;"&#65533;H&#65533;&#65533;&#65533;&#65533;j&#65533;.{&#65533;_&J5~&#65533;|}fB6(&#65533;&#65533;&#65533; &#65533;&#65533;F&#65533;&#649;&#65533;+D&#65533;&#65533;f&#65533;R&#65533;YR3&#65533;&#1044;&#65533;+&#65533;i&#65533;&#65533;Uq&#65533;&#65533;&#65533;.S&#65533;<jN&#1169;&#65533;&#65533;&#65533;bH5&#65533;^4&#65533;Au&#65533; &#65533;&#65533;&#65533;M&#65533;&#65533;E&#65533;&#222;@&#65533;'&#65533;&#65533;9&#65533;'&#65533; Si&#65533;&#65533;&#65533;&#65533;a&#65533;Pf:,&#65533;&#65533;&#1824;A&#65533;pDb&#65533;&#930;
aQ&#65533;&#65533;&#65533;&#65533;qE&#65533;&#65533;J &#65533;J>^-xHM	TY>&#65533;&#65533;&#65533;+`&#65533;X&#65533;&#912;&#65533;(&#65533;&#65533;\I&#65533;&#65533;)&#65533;&#65533;&#65533;q&#65533;B&#65533;F&#65533;&#65533;&#65533;&#65533; &#65533;k6&#65533;&#65533;&#65533;f&#65533;d&#65533;&#948;&#65533;*W"&#65533;&#65533;&#65533;&#65533;&#65533;&#65533;&#65533;&#65533;A&#65533;R&#65533;&#65533;d&#65533;Z&#65533;~&#65533;
&#65533;#k&#65533;&#65533;w&#65533;*g&#65533;PP	2Z&#65533;`V&#65533;'&#65533;A&#65533;W&#65533;&#65533;&#65533;D&#65533;&#65533;$&#65533;^Q&#65533;GS:&#65533;p&#65533;&#65533;g	&#65533;&#65533;os2:KQ}h&#65533;&#65533;$&#65533;&#65533;&#65533;&#65533;]&#65533;Z&#65533;&#65533;6&#65533;&#65533;&#1837;<}h\&#65533;&#65533;v&#65533;ds,B&#65533;J&#1613;\vp=iV&#65533;&#65533;&#65533;2M&#65533;e&#65533;R&#65533;)V&#65533;(Q&#65533;&#65533;LHSl<7!iuH
&#65533;&#65533;&#1973;#&#65533;T|&#130;#&#65533;&#65533;L&#65533;F&#65533;;&#65533;&#65533;s&#65533;&#65533;tmB@[-&#65533;&#65533;QE*l06&#65533;S&#65533;&#65533;5&#65533;&#65533;=&#65533;F|&#65533;&#65533;&#65533;&#65533;Q&#65533;&#65533;%&#65533;@&#65533;&#65533;&#1452;&#65533;&#1459;Y&#65533;B &#65533;&#65533;~&#65533;&#65533;&#65533;%&#65533;>&#65533;&#1902;&#65533;T&#65533;)!&#65533;A&#65533;{^&#65533;&#65533;.&#65533;
-&#65533;&#65533;V&#65533;&#909;&#65533;x&#65533;&#65533;meG&#65533;@&#65533;&#1208;#]H&#65533;&#65533;&#65533;&#65533;C	/|E-&#65533;%a)O&#65533;&#65533;&#65533;q*4+&#65533;|&#65533;*&#65533;U=&#65533;c#l}&#65533;&#65533;_M&#65533;&#65533;%G&#65533;&#65533;OR&#65533;&#866;&#1267;F%|&#65533;&#65533;&#1032;N&#65533;&#65533;&#65533;&#65533;[$  !&#65533; &#65533; ,&#65533; f g  &#65533; &#65533;	H&#65533;&#65533;&#65533;&#65533;*&#65533;&#65533;X&#65533;Q&#65533;J&#65533;H&#65533;&#65533;&#331;G&#65533;&#65533;$&#65533;#&#399; C~&#65533;8*D&#65533;&#65533;H5|x&#65533;&#535;0+&#65533;&#65533;&#65533;&#65533;&#217;$&#65533;E&#65533;&#65533;$&#600;@c&#65533;iY&#65533;&#65533;,=
<f0e&#1063;!!n&#65533;9&#65533;
lD&#65533;&#65533;&#65533;R&#65533;`1&#65533;&#65533;&#65533;&#65533;r&#65533;&#65533;&#1185;@&#65533;LU&#65533;&#65533;{ &#65533;*L&#65533;@&#65533;&#454;Hr8j&#65533;`&#65533;L&#65533;B&#65533;&#728;&#65533;&#65533;&#65533;&#65533;&#515;G&#65533;&#1635;&o&#65533;&#65533;ix&#65533;&#65533;&#65533;&#65533;C6M&#65533;$&#65533;<,&#65533;&#65533;a #0DdX&#65533;N%&#65533;&#65533;u&#34339;C&#65533;&#65533;&#65533;Q++&#65533;v&#65533;3&#65533;!K&#65533;5&&#65533;&#65533;&#65533;&#65533;&#65533;1&#65533;]CD&#65533;D&#65533;<+F&#65533;h1&#65533;E&#65533;s
&#65533;&#65533;&#65533;*U6W&#1666;&#65533;&#65533;d&#65533; =UN&#65533;3&#65533;!&#65533;&#283;s
&#65533;	Z}&#65533;&#65533;  &#65533;A& &#65533;X&#581;IN&#65533;&#65533;&#65533;&#65533;&#65533;&#65533;2&#65533;F.&#65533;&#65533;M-&#65533;bS}z&#65533;&#65533;A&#65533;(8!AZ$Ar&#65533;	a&#65533;&#65533;&#65533;O&#65533;&#531;l&#65533;4s&#65533;@	&#65533;&#65533;&#65533;@&#65533;&#65533;A&#65533;i&#65533;&#65533;95&#65533;&#65533;}&#1540;8&#65533;&#65533;6B'&#65533;	BV&#65533;J&#65533;u&#1366;x&#65533;HT&#65533;N"l&#65533;&#65533;MV&#65533;y!QrQ#W3&#1301;T&#65533;5&#65533;cA2&#65533;&#65533;&#65533;iVy&#65533;`&#65533;$a&#65533;&#65533;&#65533;&#65533;&#65533;&#65533;Z&#65533;y'A&#65533;Y%D*&#39185;b@&#39256;f*&#65533;,8*&#65533;&#65533;&#65533;*&#65533;w&#65533;)&#65533;,z&#65533;?J&#65533;&#65533;&#65533;B%&#65533;+&#65533;&#65533;B&#65533;&#65533;&#65533;"&#65533;&#65533;j&#65533;&#65533;&#65533;Q&#65533;&#65533;N0&#65533;&#65533;N:&#65533;&#65533;4&#65533;&#361;&#65533;&#65533;&#65533;&#65533;	&#65533;&#65533;&#65533;&#65533;"&#65533;&#65533;&#65533;P&#432549;&#582;K&#65533;^8:&#65533;15&#65533;&#65533;&#65533;&#1769;&#65533;Xx&#65533;&#175;&#65533;N&#65533;&#65533;v&#65533;"&#65533;&#1467;#+ &#65533;&#65533;&#65533;&#65533;k&#65533;&#65533;&#65533;Q{+&#65533;r+C{G<&#65533;&#65533;cz&#65533; &#65533;$&#65533;&#65533;&#65533;w&#65533;T" x&#65533;&#65533;&#65533;$+,&#65533;m;&#65533;6U&#65533;LW&#65533;&#65533;Mj.&#65533;7&#65533;V&#65533;&#65533;_&#65533;&#65533;&#65533;&#65533;:&#65533;&#65533;p-T&#65533;A&#65533;&#65533;&#65533;&#65533;&#65533;5&#65533;A<c&#65533;&#65533;1`&#65533;P[&#304;BU g&#65533;2&#65533;B&#65533;Mm&#65533;
E3P&#65533;&#1755;&#65533;&#65533;&#65533;&#65533;WW&#65533;6BR'&#65533;&#65533;&#65533;D1&#65533;&#65533;s&#65533;w&#65533;&#65533;&#65533;=&#65533;&#65533;,&#65533;&#65533;&#65533;@U&#65533;&#65533;@$T&#65533;B2&#65533;&#65533;&#65533;&#65533;iL&#65533;&#1624;&#65533;t9HE&#65533; &#65533;^2`&#65533;&#65533;@]TT&#65533;&#65533;O/&#65533;&#65533;&#65533;9&#46202;@&#65533;t&#65533;A&#65533;&#65533;&#1856;&#65533;wB+&#65533;B	,&#65533;9A&#65533;&#65533;M&#65533;A&#65533;s&#65533;&#65533;}&#65533;A&#65533;?]&#65533;&#65533;z&#65533;&#65533;@&#65533;&#65533;&#1797;)o&#65533;	&#65533;l&#65533;&#65533;&#65533;&#65533;2 WLt;&#65533;e&#65533;6&#65533;w>&#65533;B>&#65533;<ALC&#65533;
P&#65533;#&#65533;&#65533;r&#65533;&#65533;plN&#890;'&#65533;&#65533;e&#65533;}&#65533;B&#65533;&#65533;&#65533;&#65533;isC`EV&#65533;&#65533;&#65533;&#65533;-&#65533;Ak&#65533;@&#1587;&#65533;&#65533;y&#65533;E&#65533;'&#65533;&#65533;&#65533;&#65533;hK&#65533;Bf&#1520;<p~L&#65533;&#65533;&#65533;&#65533;w&#65533;&#65533;&#65533;M&#65533;&#65533;`Y&#65533;&#65533;&#65533;&#65533;&#65533;K/	&#65533;F&#1591;&#65533;`&#65533; &#65533;&#310;Cl8/5&#65533;[&#65533;&#65533;|(&#65533;',&#65533;)&#65533;&#453;;M!C$H&#65533;
&#65533;&#65533;&#65533;u/&#65533;O&#65533;&#65533;)bAlq"u	&#65533;q&#65533;&#1280;&#65533;e(&#65533;&#65533;&#65533;+NimL&#65533;GL&#65533;&#65533;&#65533;UN&#65533;[r:&#65533;&#65533;j[&#65533;V&#65533;(G&#65533;&#65533;&#65533;/!gL&#65533;&#1380;(&#65533;&#65533;&#1098;K&#65533;!&#1460;&#65533;4&#65533;&#65533;&#65533;jD&#65533;^&#65533;6]&#65533;&#65533;&#65533;[$'&#65533;7&#65533;T&#65533;1	&#65533;m1&#65533;&#65533;)RZ&#65533;	&#65533;#K&#65533;&#65533;&#65533;&#65533;a&#65533;B&#65533;jZ&#65533;s&#65533;&#65533;&#65533;&#65533;&#65533;&#65533;&#65533;O ~&#65533;&#65533;%&#65533;s&#65533;r&#65533;&#65533;!eX&#65533;<&#65533;A&#65533;nY%8w&#65533;L&#65533;@3&#65533;&#65533;&#65533;d&#65533;&#689;&#65533;&#65533;&#65533;&#65533;&#65533;&#65533;&#65533;&#65533;&#65533;JP$&#65533;$]&#65533;W?'&#65533;j&#65533;&#65533;&#65533;E&#65533;&#65533;{&#11140;I&#65533;0&#65533;&#551;&#1287;l&#65533;&#65533;E,&#65533;&#65533;&#65533;nR"&#65533;&#65533;&#65533;*6&#65533;&#65533;3&*\&#65533;4&#65533;h&#65533;&#65533;0V&#65533;	b&#65533;&#65533;ybD&#65533;?3&#65533;&#1178;Is~&#65533;&#65533;2&#65533;I@O&#65533;?&#65533;&#65533;&#65533;&#65533;c&#65533; &#65533;IIl&#65533;(O&#1762;Sc&#228;a&#975;&#65533;&#65533;&#65533;&#65533;&#11970;t&#65533;"M{Zk&#65533;&#65533;@&#65533;$-&#65533;1/&#65533;&#65533;&#65533;$*`&#65533;\&#65533;W&#65533;&#65533;&#1648;&#65533;&#65533;&#65533;"&#65533;rV&#65533;&#65533;BB&#65533; &#65533;%Zo&#65533;&#65533;s$6vW&#65533;&#65533;"j&#65533;&#730;&#65533;>&#65533;&#65533;	&#1909;"y&#65533;&#65533;&#65533;hQ,&#65533;LrsU&#65533;(&#65533;&#65533;5&#65533;&#65533;&#65533;b-L.&#65533;&#65533;&#65533;&#360;&#26925;mR&#65533;&#65533;&#65533;X&#65533;&#65533;mH&#65533;&#65533;&#65533; !&#65533; &#65533; ,&#65533; J e  &#65533; &#65533;	H&#65533;&#65533;A&#65533;&#65533;:aK&#65533;[&#65533;Q&#65533;J&#65533;H&#65533;&#65533;E&#65533;&#65533; F&#65533;P`&#459; C&#65533;|&#65533;&#65533;&#65533;c
#jl&#65533;Q&#65533;K&#65533;	!&#65533;&#65533;&#65533;1C&#65533;!f&#825;&#65533;&#735;3&#65533;L&#65533;&#65533;&#65533;&#65533;<;j&#65533;&#65533;&#65533;@&#65533;&#65533;H&#65533;&#65533;&#65533;&#65533;&#65533;*&#1538;	D&#65533;2&#65533;sDjr&#65533;F&#65533;&#65533;&#65533;T&#65533;)U6$&#65533;&#65533;H&#684;Y&#65533;e&#65533;&#361;&#65533;,&#65533;k&#65533;9!5&#65533;&#1555;&#65533;H&#65533;K2,D&#65533;!&#65533;&#65533;u%A&#65533;h	~`&#65533;&#65533;<2Z&#19058;&#65533;&#65533;N&#65533;_&#65533;&4Y&#65533;i]&#65533;&#65533;*&#65533;{&#65533;1m&#65533;&#65533;&#65533;q"&#65533;X&#65533;y&#65533;&#65533;qS*&#65533;&#1591;&#65533;&#1422;&#65533;4&#65533;&#65533;&#65533;&#65533;&#65533;N&#65533;z&#65533; PN`&#65533;b&#65533;zV&#65533;&#65533;X&#65533;&#65533;&#237;&#65533;o&#65533;{&#65533;uT&#65533;'&#65533;B:&#65533;&#65533;&#65533;O&#65533;&#65533;S&#65533;A(&#65533;&#65533;&#65533;V`&#65533;W);&#65533;v\Y&#65533;9s&#65533;t&#258;t&#65533;\}%DXa&#1365;&#65533;C&#65533;)&#18503;&#65533;A&#65533;e]&#65533;&#65533;A-&#65533; &#65533;Z&#65533;&#65533;'&#65533;(&#65533;T&#65533;l
&#65533;&#65533;X{&#65533;M&#65533;@)&#65533;AF&#65533;W&#65533;.&#65533;&#65533;i%B&#65533;s"&#65533;H&#65533;B&#65533;P&#1542;&#65533;&#65533;Q]7j&#65533;$m&#65533;AGuT&#65533;&#65533;ba&#65533;&#65533;&#65533;l&#65533;&#65533;&&#65533;Ud&&#65533;Xg&#65533;.&#65533;I$x&#65533;)Pz&#36891;&#65533;j&#34884;Z&#65533;&#65533;
*&#65533;~&#65533;&#1605;&#65533;AJ)&#65533;&#65533;$@&#65533;w^
&#65533; &#65533;@&#65533; &#65533;&#65533;y&#65533;&#65533;"&#65533;&#43654;&#65533;4&#65533;&#65533;&#65533;&#65533;ZZj&#65533;&#65533;&#65533;&#11033;&#65533;h&#65533;&#65533;Yk&#65533;-t&#1707;S&#65533;R	&#39961;R&#65533;&#65533;,P,&#65533;
$+&#65533;&#65533;&#65533;&#65533;@As&#65533;R; &#65533;:&#65533;H"&#65533;L&#65533;F&#65533;&#65533;&#65533;nS&#65533;&#65533;[&#65533;&#65533;&#65533;&#65533;#&#65533;Z!/&#65533;+&#65533;p/Z&#65533;&#65533;P&#65533;O&#65533;&#65533;+&#65533;_&#65533;D.AU,&#65533;&#65533;&LQ&#65533;lq&#65533;&#65533;&#65533;&#65533;&#65533;&#65533;=&#65533;&#65533;PT&#65533;/&#65533;.A&#65533;&#65533;(&#65533;L&#65533;E1x&#65533;&#65533;+[T.&#65533;`&#65533;*&#65533;<&#65533;&#65533;&#65533;&#65533;V&#1584;*&#65533;&#65533;mJt3E&#65533;&#65533;l&#65533;&#65533;:Otr&#65533;&#65533;&#65533;s&#65533;&#65533;&#65533;&#65533;&#65533;
&#65533;1&#65533;9W,&#65533;&#65533;&#65533;M&#65533;:|P&#65533;&#65533;` &#65533;&#1868;p&#65533;Ba D&#1517;*EYt3&#65533;&#65533;8&#48834;&#1856;*&#65533;&#65533;cT0&#65533;&#65533;&#65533;@&#65533;&#65533;+&#65533;m&#65533;&#65533;&#65533;&#65533;&#65533;E&{LB&#65533;&#65533;R&#65533;d&#65533;-&#65533;&#65533;&#65533;DdL:6&#65533;^&#65533;+&#65533;&#65533;tE?&#947; C>P&#65533;&#65533;c&#65533;zA&#65533;&#65533;3&#65533;+ &#65533;3&#65533;bk&#65533;&#65533;&#65533;&#65533;7&#65533;|S?<&#65533;'&#65533;|9Z&#65533;v&#65533;q&#65533;&#65533;&#65533;&#65533;&#65533;&#65533;2&#65533;&#947;&#65533;&#65533;&#65533;&#65533;&#65533;&#65533;D&#65533;&#65533;&#65533;&#65533;&#65533;&#65533;&#65533;x&#65533;>q&#65533;&#65533;U.y&#65533;&#65533;[<&#65533;&#65533;rI&#65533;"&#1392;&#65533;X/zc &#65533;&#65533;sq&#65533;Y&#65533;&#65533;&#65533;-&#65533;pY&#65533;&#1652;&#1439;&#65533;&#65533;,`2X&#65533;<&#65533;=&#65533;p&#65533;d3 &#65533;J&#65533;<&#65533;taf`f&#65533;&#65533;	&#65533;{&#65533;&#727;&#65533;("&#65533;&#65533;d&#65533;&#65533;-&#65533;&#65533;&#65533;&#65533;'DV&#65533;b&#65533;cH`&#65533;)&#65533; &#65533;;&#65533;&#1511;2&#65533;&#65533;&#65533;*0&#65533;4}&#65533;&#65533;q9&#65533;&#65533;&#65533;g&#65533;&#65533;Q [<&#65533;F&#65533;&#65533;E&#65533; k&#65533;HDd&#65533;Qt/&#65533;&#65533;*Wt&#65533;I#I&#65533;<R&#65533;f&#65533;&#198;&#1178;&#65533;E Y|&#291;E&#65533;f&#65533;J&#65533;&#268;&#65533;"&#65533;&#65533;&#65533;.Ibb&#65533;&#65533;&#1004;W&#65533;&#65533;`&#65533;&#65533;@&#65533;&#65533;>&#637;'V&#65533;.L%&#65533;f&#65533;R\$&#65533;&#65533;&#65533;a&#65533;&#65533;,o3;]''&#65533;&#65533;&#65533;Rq&#65533;&#65533;&#25763;)&#65533;bX)&#65533;u&#65533; &#756;&#65533;xJa&#65533;p&#65533;&#65533;&#65533;s"&#65533;&#65533;`&#65533;&#65533;&#65533;&#65533;&#65533;%z&#65533;&#65533;-b
<&#65533;&#65533;{`l&#65533;@&#65533;hlffv=&#65533;&#65533;O&#65533;YM&#65533;&#65533;-&#65533;r"&#65533;6&#65533;&#588;&#65533;&#65533;&#65533;A%&#65533;&#65533;&#65533;&#712;&#65533;8#JQ&#65533;0&#65533;&#65533;&#65533;&#65533;hApQ&#65533;&#65533;P&#65533; HK !&#65533; &#65533; ,&#65533; 
O b  &#65533; &#65533;	H&#65533;&#65533;&#65533;&#65533;G&#65533;:&#65533;	&#65533;&#199;#J&#65533;8&#65533;&#65533;&#65533;c3j&#1800;pT&#65533;c;yH
F&#65533;(Sy&#787;G&#65533;#&#65533;u"&#65533;&#65533;cI&#65533;7U&#65533;4(&C&#65533;yFb&#65533;tr`&#850;Ew*&#65533;&#65533;&#65533;'Fydz9
&#65533;El&#65533;&#65533;"&#65533;&#65533;m&#65533;&#1172;M_b&#65533;!&#65533;&#65533;E&#65533;25Zs$R&#65533;[&#1126;@&#65533;&#65533;&#1915;_VYQ&#65533;&#65533;5&#65533;I&#65533;#6&#65533;&#65533;&#65533;5&&#65533;T93&#1965;[1,&#65533;y&#65533;:*&#65533;&#709;h&#65533;&#65533;l{&#65533;&#504;&#65533;	z=V&#65533;G&#65533;y&#65533;&#1097;&#65533;&#65533;
&#1514;m<&#65533;0&#65533;T&#65533;*&#65533;&#65533;V`&#65533;&#65533;)&#65533;t&#65533;&#65533;I&#65533;QzVT&#65533;&#65533;g&#65533;qZ&#65533;&#1712;0)&#65533;U&#65533;&#65533;"?y&#65533;&#65533;D&#65533;&#65533; &#65533;&#65533;&#970;NQZh&#65533;&#65533;&#65533;&#65533;&#65533;&#65533;N&#65533;|6&#65533;&#65533;&#65533;$&#65533;&#65533;z&#65533;&#65533;+4&#65533;`&#65533;&#65533;&#65533;HL%&#65533;J&#65533;&#65533;A, &#65533;Pt&#65533;a&#65533;&#65533;_&#65533;$&#65533;z&#65533;&#65533;&#65533;&#65533;,&#65533;&#65533;&#65533;0z&#65533;&#65533; &#65533;&#65533;&#65533;&#141;8&#65533;#&#65533;!&#65533;&#65533;A;&#65533;c?&#65533;&#65533;&#65533;&#65533;D~&#1379;&#65533;W,)&#65533;*Qi&#65533;&#65533;R&#65533;(&#65533;&#65533;%z!&#65533;Y&#42496;&#65533;\*5@&#65533;8&#65533;&#65533;&#65533;eb&#65533;&#65533;&#65533;e&#65533;&#65533;&#65533;76&#29635;&#65533;@&#65533;&#65533;y'6&#65533;&#65533;&#65533;&#65533;?&#65533;&#65533;&#65533;&#65533;&#65533;&#65533;|f&#65533;g&#65533;&#65533;&#65533;)%&#65533;&#65533;&#65533;t&#65533;@d&#65533;h&#65533;0&#65533;#&#65533;&#65533; %&#65533;&#65533;r*&#1061;&#65533;c&#65533;i>jjD&#65533;&#65533;!&#65533; &#65533;&#65533;'+&#65533;&#65533;&#65533;&#65533;R&#65533;&#65533;0+0&#65533;&#65533;*9&#65533;&#65533;&#65533;&#65533;TA&#65533;&#65533;&#65533;j&#65533;*&#65533;&#65533;&#529;&#278;&#65533;&#65533;@&#65533;&#65533;@&#65533;t	V&#65533;&#65533;#=!&#65533;V8&#65533;m"!&#65533;,61&#65533;&#1774;@U@&#65533;-G&#65533;EkU&#65533;o&#65533;v;/J+X&#65533;&#65533;1&#65533;&#65533;/6&#65533;T&#65533;&#65533;&#65533;+&#65533;&#65533;#$D&#65533;&#65533;e&#65533;&#65533;&#65533;&#65533;`&#65533;&#65533; &#65533;T0B1@1&#65533;&#65533;&#20876;P&#65533;&#65533;&#65533;&#65533;&#65533;&[&#65533;&#65533;,&#65533;A&#65533;&#65533;&#65533;&#65533;=K36|&#65533;&#65533;&#65533;&#65533;&#48175;
E&#65533;&#65533;0&#65533;&#1007;,5&#65533;&#65533;&#65533;&#65533;H&#65533;|&#65533;&#1544;K&#184;D&#65533;&#65533;q&#65533;&#65533;
#&#65533;q Hb&#65533;@m4tAo&#65533;&#65533;&#626;&#65533;2&#65533;&#65533;I&#65533;l&#65533;&#65533;&#65533;H&#65533;,\	-&#65533;&#65533;1&#65533;\0 P&#65533;&#65533;&#65533;@q&#65533;\&#65533;&#65533;$&#65533;B&#65533;z;26&#65533;K&#65533;&#65533;&#65533;&#65533;b9J&#65533;<&#65533;&#65533;&#65533;PB&#65533;&#65533;&#65533;/&#65533;&#65533;&#65533;&#65533;d&#65533;z 	&#220;&#65533;
&#65533;&#65533;&#65533;{	&#65533;v&#65533;E&#65533;&#65533;&#65533;s&#65533;&#65533;&#65533;7&#65533;]1&#65533;&&#65533;AV&#65533;y&#65533;D17&#65533;&#65533;&#65533;&#65533;G&#65533;&#65533;&#65533;&#65533;GT&#65533;&#65533;&#65533;#DA&#65533;OT7A2&#65533;<&#65533;&#65533;&#65533;&#65533;&#65533;&#65533;&#65533;&#65533;\k&#65533;qB<&#65533;&#65533;y&#65533;F&#65533;&#65533;&#243;+&#65533; {&#65533;X&#65533;,&#65533;0&#65533;&#65533;-}|Hv6v&#1391;[O&#65533; &#65533;&#435;&#65533;Q&#65533;z%&#65533;_&#65533;&#65533;u&#65533;&#65533;&#65533;H% DH	&#65533;v&#65533;/&#65533;Z&#65533;&#65533;&#65533;<Dy&#65533;@&#65533;%&#65533;$~&#65533;&#65533;&#65533;&#65533;V&#65533;}&#65533;&#65533;~&#65533;&#65533;@bD&#1621;@"&#65533;&#65533;+&#65533;&#65533;&#587;\	&#65533;W&#65533;J? &#65533;N S&#65533;&#216;&#65533;C&#65533;!0&#65533;a&#65533;V&#65533;&#65533;`2w&#65533;&#65533;0&#65533;=$v_&#65533;&#65533;&#65533;&#65533;&#65533;f&#65533;&#65533;]J&#65533;&#65533;;
&#256;&#65533;&#65533;&#65533;  &#65533;
q)I&#65533;(g&#65533;&#591;`&#65533;F&#65533;Cx"c&#65533;}$B=&#65533;&#65533;]+'&#65533;H&#65533;&#65533; #&#65533;&#65533;&#65533;w&#65533;*|RZ&#65533;&#65533;&#65533;B&#65533;FEw&#65533;X&#65533;"&#65533;b&#65533;&#65533;Rk R&#65533;Pb&#65533;&#65533;&#65533;4a&#65533;&#652;X&#65533;_S+&#65533;&#65533;~X0+&#65533;&#65533;.\D&#65533;&#65533;`P&#65533;&#65533;&#65533;Qv&#65533;B&#65533;&&#65533;\"&#65533;&#65533;&#65533;&#1545;&#65533;&#65533;&#65533;&#1657;&#65533;&#65533;&#65533;&#65533;$D&#65533;	:l&#65533;H&#65533;V&#65533;w&#65533;e&#65533;$&#65533;&#1289;&#65533;&#65533;&#1589;&#65533;Lj&#65533;&#65533;H6&#65533;N	&#65533;&#65533;3(D&#65533;f&#65533;2&#65533;J&#65533;&#65533;t&#65533;&#304;&#65533;s[-7&#65533;Dx&#65533;&#1388;Q&#65533;P&#65533;&#65533;H&#65533;&#65533;NuzS&#65533;&#65533;&#65533;"&#65533;j&#222;&#65533;&#744;_&#65533;(&#65533;J&#65533;&#65533;&#65533;&#65533;}L&#65533;*&#65533;&#65533;&#65533;&#65533;&#65533;  !&#65533; &#65533; ,&#65533; L ]  &#65533; &#65533;	H&#65533;&#65533;&#65533;&#65533;&#65533;&#65533;&#65533;4j&#135;#J&#65533;xp&#65533;c&#65533;^&#65533;D&#65533;XCl)&#65533;)Q#Fl&#65533;:y&#65533;&#65533;&#65533;I&#65533;0E.&#65533;x&#65533;&#65533;< r&#65533;I &#390;&#65533;
&#65533;&#65533;It&#65533;G&#65533;1&#176;x&#65533;eKl&#65533;@l&#65533;1&#35936;	?u&#65533;q&#65533;&#65533;<*l&#65533;h&#65533;&#65533;'&#65533;`j&#65533;H&#65533;&#65533;U&#65533;
G&#65533;&#65533;&#65533;l&#65533;&#1669;y&#65533;&#1796;aC&#65533;lfQ&#65533;=U&#65533;O&#65533;V?&#65533;,&#65533;Ud&#65533;&#463;&#65533;0&#65533;'&#65533;QT&#65533;&#65533;m&#65533;R&#65533;F&#65533;,&#65533;R&#65533;q&#65533;&#65533;&#65533;$!'&#65533;&#65533;d)&#65533;&#65533;&#65533; &#65533;&#349;+wv&#65533;&#65533;Z*T&#65533;dC&#65533;J&#65533;q &#65533;&#65533; &#65533;`&#65533;&#65533;&#1795;u&#65533;&#1391;k&#65533;&#65533;}&#65533;&#65533;&#65533;0g&#65533;\9&#65533;&#65533;E&#65533;&#65533;=&#65533;0&#65533;&#65533;X8&#65533;&#65533;D[!>&#65533;&#1122;`&#65533;`P&#65533;&#65533;p B&#65533; A+@&#65533;H&#65533;g&#65533;&#65533;$C"'&#65533;&#65533;&#65533; &#65533;&#65533;I&#597;G&#65533; 0&#65533;&#65533;&#65533;A%&&#65533;&#65533;0&#65533;(&#65533;1&#65533;hc4&#65533;(&#65533;	"&#65533;XQ8&#65533;&#65533;6x&#65533;&#65533;:&@&#65533;&#65533;EB&#65533;&#65533;9:&#65533;&#65533;&#65533;5&#523;P&#65533;&#65533;`&#65533;&#65533;&#65533;&#65533;&#65533;D&#65533;$&#65533;!&#65533;e&#65533;&#65533;Q&#65533;cL&#65533;`&#537;. @&#65533;V&#65533;&#65533;c&#1564;9&#65533;&#65533;D0P&#65533;,&#65533;&#65533;&#65533;&#65533;"&#65533;&#65533;&#65533;@&#65533;`h&#65533; 4&&#65533;!&#65533;"x&#65533;daB&#65533;c&#65533;"&#65533;'&#65533;[j
"&#65533;<&#1190;&#65533;&#65533;B(&#536;&#65533;&#65533;&#65533;&#65533;JQ&#65533;	&#65533;&#65533;
&#65533;&#65533;&#65533;&#65533;&#65533;&#65533;&#65533;&#163;&#65533;J&#65533;@&#65533;b3C=q&#65533;
1&#65533;@&#65533;&#65533;R&#65533;D2<&#65533;H&#65533;&#65533;IT&#51060;V&#65533;&#65533;&#65533;P&#65533;&#65533;&#65533;&#65533;%)&#65533;Z&#65533;+&#65533;&#65533;&#65533;C&#65533;D}&#65533;&#65533;&#65533;b&#236;&#65533;O&#65533;m&#65533;M{&#65533;U&#65533;P&#65533;&#65533;&#65533;b&#65533;)&#65533;&#65533;&#65533;&#65533;&#65533;&#65533;&#65533;G&#65533;A&#65533;bc&#373;W&#65533;m&#65533;v&#65533;.&#65533;&#65533;&#65533;L&#65533;&#65533;"&#65533;Bt&#65533;/6&#65533;S&#65533;%&#65533;&#65533;&#65533;R	Q&#65533;P &#65533;&#65533;&#65533;&#65533;&#65533;R,&#65533;&#300;A&#65533;>q &#65533;&#65533;b&#65533;&#65533;&#65533;]&#65533;@Wd&#65533;&#65533;&#65533;2#D&#65533;A&#65533;.-&#65533;&#65533;N&#65533;&#65533;{&#65533;o&#65533;Lw&#65533;&#65533;@$&#65533;h&#65533;xTr&#65533;AW$&#65533;@+m&#65533;&#65533;&#65533;&#65533;&#65533;2sH &#65533;&#65533;=&#65533;&#65533;&#65533;&#65533;M&#65533;&#65533;&#65533;&#65533;6{&#65533;&#65533;&#65533;&#65533;*&#65533;ZE&#65533;&#65533;&#65533; &#65533;
-j n_+&#65533;&#65533;J&#2010;0&#65533;f&#65533;&#65533;A&#65533;&#45806;
&#65533;&#65533;'+&#65533;&#65533;R&#1057;&#65533;&#65533;P0 +&#65533;)&#65533;A&#65533;r&#65533;n&#65533;Cs{A&#65533;&#65533;&#65533;&#65533;&#65533;&#65533;B&#65533;4&#65533;b&#65533;Q&#65375;9&#65533;&#65533;v=8&#65533;&#65533;'&#65533;&#65533;&#65533;qk&#65533;&#65533;&#65533;&#669;&#65533;A&#65533;\&#65533;&#65533;/&#65533;&#65533;`)?:E&#65533;&#159;&#2040;&#65533;q&#65533;&#65533;V]&#65533;&#1347;|&#65533;&#65533;&#65533;xL|&#65533;U&#65533;&#65533;'1&#65533;&#65533;uj{&#65533;&#65533;8&#386;~!nr&#65533;&#1239;&#65533;VD.q&#65533;Lx!&#65533;&#65533;&#65533;&#65533;OQ!&#65533;&#65533;H&#65533;&#65533;A&#65533;&#65533;&#65533;mc#&#65533;&#65533; >&#65533;A&#65533;Q&#65533;=_A@&#65533;&#65533;`&#65533;l)&#65533;&#65533;&#1456;a&#65533;`M&#1028;&#65533;&#65533;z6.&#65533;Q&#65533;
X&#65533;`2&#65533;&#65533;	&#65533;&#65533;Sb&#655419;&#65533;|#&#65533;&#65533;Dz& sE1&#65533;&#65533;&#65533;&#65533;&#65533;"&#65533;""Od&#65533;4&#65533;(&#29632;&#65533;&#65533;U$&#65533;1M"&#65533;H&#65533;F&#65533;@&#65533;&#65533;&#65533;$++&#65533;&#65533;&#65533;&#65533;&#65533;q m&#65533;&#65533;&#65533;N&#65533;&#65533;|"&#65533;	rI&#65533;&#65533;&#65533;x&#65533;&#65533;&#65533;&#688;W&#65533;9=&#65533;"&#65533;&#65533;X&#1494;v&#148;Y&#65533;&#65533;d&#65533;&#65533;C&#65533;&#65533;+e&#65533;C&#65533;&#65533;=&#65533;3&#65533;$`&#65533;&#65533;&#65533;&#65533;0&#65533;&#65533;&#65533;&#65533;)t&#65533;&#65533;&#1156;9&#65533;&#65533;&#65533;6~&#65533;&#65533;&#65533;a&#65533;&#65533;8CbT&#65533;&#65533;C&#65533;5&#65533;D
&#65533;&#65533;&#65533;&#65533;&#730;&#65533;&#65533;&#65533;	do0&#65533;A&#65533;&#65533;&#65533;&#1651;&#65533;TS$w&#65533;	&#65533;&#65533;5Ku&#460;H&!&#65533;&#65533;&#65533;&#65533;.~&#65533;&#65533;&#65533;&#65533;&#65533;I&#65533;&#65533;&#65533;r&#65533;&#65533;&#65533;&#65533;&#65533;)v	&#65533;O	&#65533;V&#65533;&#65533;9&#65533;&#65533;&{'8&#65533;d&#65533;&#65533;&#65533;us&#65533;8'2&#65533;Kja+&#65533;&#65533;R&#65533;
R.&#65533;&#65533;&#65533;!=&#65533;OmD&#65533;&#40719;"&#65533;*B&#65533;&#65533;:&#65533;kjR&#65533;T&#65533;&#65533;&#65533;R&#65533;&#65533;?V@  !&#65533; &#65533; ,&#65533; H Z  &#65533; &#65533;	H&#65533;&#65533;&#65533;&#65533;&#65533;F),l&#135;#J&#65533;&#65533;i&#65533;&#65533;c
G#5&#65533;&#65533;&#456;;!(LaEd&#65533;&#65533;&#65533;&#65533;D&#65533;E&#65533;&#65533;hr&#65533;&#65533;NS&#65533;&#65533;&#65533;&#65533;AR1&#65533;T&#65533;D!L&#65533;Fq
Ty0#S&#65533; Cj&#65533;&#65533;&#65533;F&#65533;&#65533;
9&#65533;L&#65533;t Gl,9>&#65533;j&#65533;&#65533;&#65533;&#65533;bc`&#65533;&#65533;B&#65533;E&#65533;&#65533;-Y&#65533;&#65533;&#65533;J8;&#65533;&#65533;l`HpK&#65533;&#65533;&#65533;&#200;{h&#65533;7&#65533;&#65533;&#65533;&#65533;&#65533;&#65533;&#65533;&#65533;^&#344;3&#65533;&#1573;&#65533;&#65533;`h &#65533;&#65533;&#1242;=&#65533;;&#65533;&#65533;+&xp&#65533; &#65533;L&#65533;Vl&#65533;nc,[`&#65533; &#65533;A&#65533;&#65533;&#65533;&#65533;&#65533;xA7 &#65533;M&#65533;&#65533;&#65533;&#393;&#65533;P&#65533;&#65533;&#65533;&#65533;&#65533;&#65533;O&#65533;&#65533;y&#65533;|./P&#65533;&#65533;&#65533;&#65533;e&#65533;\&#1022;=&#65533;&#65533;.T&#65533;&#65533;?&#65533;&#65533;=&#65533;&#1856;&#65533;&#1346;&#65533;&#65533;w' h&#65533;&#1143;&#65533;@	8X^r&#65533;$"]XH&#65533;~&#65533;H"&#65533;R&#65533;&#65533;(HX&#65533;&#65533;&#65533;&#513;&#65533;&#65533;!&"&#65533;&#65533;&#65533;G]Oz&#65533;K#&#65533;&#65533;&#65533;&#65533;&#65533;#B&#65533;8b#6,8&#65533;&#65533;AF&#65533;&#65533;D&#65533;'&#1809;&#65533;U&#65533;&#65533;qX&#65533;$&#65533;&#1580;&#65533;&#2005;eu&#65533;&#65533;
P @6&#65533;&#2265;Y&#65533;&#65533;P&#65533;Pg+&#65533;  +&#65533;0&#65533;d&#137;AU&#65533;	&#65533;+`S&#1536;&#65533;&#65533;&#65533;&#65533;hO&#65533;i}v&#65533;Pi&#65533;&#65533;Jt&#65533;A&#65533;&#1721;&#65533;x&#65533;&#65533;&#65533;C}rZP&#65533;U|&#65533;)&#65533;W&#65533;&#65533;S&#65533;$ j&#65533;&#65533;&#65533;&#65533;&#65533;&#65533;}i  &#65533;&#65533;&#65533;&#65533;`J&#65533;B &#65533;B&#65533;&#867;G&#65533;0P&#65533;M
&#65533;uVZl&#65533;]&#65533;&#65533;&#65533;1 $&#228;qk&#65533;vA&#65533;D&#65533;&#65533;&#65533;+ &#65533;bs&#65533;&#65533;V&#596360;>q&#65533;&#65533;:&#65533;;P&#65533;&#65533;qP&#65533;&#65533;&#65533;&#65533;m &#65533; &#65533;)&#65533;&#65533;&#65533;hA&#65533;&#65533;&#65533;@uv
&#65533;&#65533;&#65533;d&#65533;&#65533;&#683;&#65533;&#65533;j-&#65533;a k&#65533;q&#65533;&#1047;&#65533;J&#65533;0A&#1522;&#65533;&#65533;&#65533;&#65533;&#44064;*p&#65533;G&#65533;dg&#65533;&#65533;&#65533;&#65533;&#65533;s&#65533;&#1262;$&#65533;&#65533;&#65533;&#65533;FnK&#65533;&#65533;&#65533;+&#65533;&#65533;>&#65533;(&#65533;?]&#65533;&#65533;&#65533;*&#65533;&#65533;U=&#65533;&#65533;q&#65533;2"&#65533;&#65533;g&#65533;&#65533;&#65533;&#65533;&#65533;AO&#65533;&#65533;%&#65533;&#65533;<&#65533;y]&#65533;5A&#65533;0&#65533;&#65533;&#65533;&#65533;Z) &#65533;&#65533;&#65533;&#65533;|&#65533;&#65533;&#65533;&#65533;&#65533;&#65533;*)&#65533;&#65533;&#65533;@&#65533;t&#65533;&#65533;&#65533;ONu&#65533;&#65533;Lu&#241;6&#65533;&#65533;&#65533;V&#65533;&#65533;t&#65533;&#65533;&#65533;5&#65533;&#65533;:&#52261;!}&#65533;moT6B&#1394;&#65533;&#65533;K&#65533;"&#1721;&#65533;!&#65533;
r&#65533;w#&#65533;&#65533;&#799;J4&#65533;D&#65533;&#65533;>&#1070;m&#65533;&#65533;&#65533;&#65533;&#65533;P)6&#65533;k}}&#65533;&#65533;"&#65533;&#65533;&#163;Q&#65533;&#65533;9&#65533;&#65533;	&#65533;!&#65533;U&#65533;~&#65533;&#65533;&#65533;&#65533;
P_&#65533;&#65533;&#65533;&#65533;`T&#1078;~&#65533;&#65533;&#65533;P&#65533;&#65533;&#65533;&#65533;X&#65533;&#65533;)&#65533;	+"1`&#65533;|&#65533;7&#65533;&#65533;&#65533;emS&#65533; &#65533;&#65533;.Y/X&#65533; DJ&#65533;&#65533;&#65533;A&#65533;~&#65533;&#65533;&#65533;'&#65533;&#65533;MJ&#65533;&#362;&#65533;&#65533;0&#65533;&#65533;&#65533;b"/&#65533;&#65533;f(M&#65533;#&#65533;&#532;&#65533;'&#65533;E&#65533;&#65533;&#65533;,t&#1700;&#65533;w=&#65533;D<$Ad>&#65533;&#65533;{,&#262;&#65533;$&#1157;"k.&#65533;"&#65533;~(&#65533;ydp&#65533;&#65533;@F&#65533;F&#65533;s&#65533;b&#65533;2&#65533;&#65533;&#65533;{&#65533;n&#420;P&#65533;
&#65533;&#65533;&#65533;&#65533;;lL&#65533;k&#65533;&#65533;&#65533; &#65533;1^&#65533;&#65533;&#65533;L&#65533;"E&#65533;H&#65533;&#65533; &#65533;&#65533;bO<&#65533;F,6&#65533;&#65533;&#&#65533;&#65533;&#65533;&#65533;KG
 !&#65533; &#65533; ,&#65533; 9 U  &#65533; &#65533;	H&#65533;&#65533;N&#1550;&#65533;U&#65533;&#65533;&#199;#\&#65533;&#65533;&#65533;@&#65533;3j$&#34915;&#463; =l&#65533;1&#65533;GH&#65533;,iR&#65533;&#65533;&#65533;+c:&#65533;M$/e&#65533;L&#65533;3&#65533;0Lh&#65533;6Z*]&#65533;QbO&#65533;V &#65533;p&#65533;&#65533;	8&#65533;2&#65533;&#65533;Q&#65533;&#65533;DW&#65533;&#65533;&#65533;*&#65533;00p]&#65533;&#65533;&#65533; &#65533;b &#65533;0&#65533;ARg&#1394;&#65533;k&#65533;i&#65533;&#65533;b&#65533;1&#65533;E&#65533;&#65533;D&#65533;z$&#65533;&#65533;/&#65533;8p8A&#65533;H&#65533;]"0&#65533;&#65533;&#65533;<i&#65533;M&#65533;&#65533;i&#65533;0?gp&#65533;&#65533;&#65533;&#1322;#&#65533;pM&#65533;E&#65533;&#65533;k&#65533;&#65533;&#65533;b&#65533;&#65533;[K&#65533;&#65533;&#65533;.&#65533;O&#65533;&^yr&#1168;&#65533;Cl&#65533;|&#65533; &#65533;y&#65533;&#65533;.{C&#65533;&#65533;&#65533;&#65533;h&#65533;&#65533;a&#65533;&#1351;&#65533;'&#65533;b&#65533;&#65533;	&#65533;{&#65533;a&#65533;
&#65533;&#65533;&#65533;&#65533;&#65533;&#65533;"&#65533;&#65533;w)&#65533;6V&#65533; E	&#65533;~&#65533;@&#65533;}&#65533;&#65533;&#65533; 6OX&#65533;&#65533;O$H&#65533;dd6&#65533;&#65533; &#65533;{&#65533;E&#65533;&#65533;r&#65533;a&#65533;b&#65533;&#65533;&#65533;&#139;&#65533;!&#65533;b&#65533;&#65533;&#304;&#65533;P&#65533;*6d&#65533;U&#1118;&#65533;Dv&#350;&#65533;	&#65533;}&#65533;PO@4&#65533;w+ P&#65533;*N)&#1098;+=q@&#65533;P8&#65533;dC&#65533;&#1630;@2V&#65533;&#65533;&#65533;D&#65533;0&&#65533;U&#65533;&#65533;&#65533;
U&#65533;&#65533;&#65533;#Ey&#65533;&#65533;&#65533; &#65533;Bs'&#65533;eZ&#65533;e&#65533;&#65533;7&#65533;&#65533;&#1564;&#65533;&#65533;+&#65533;&#65533;&#65533;2&#65533;&#850;&#65533;y#&#65533;&#65533;!Q&#65533;eR(CNJ&#65533;a&#65533;O&#65533;&#65533;&#65533;&#65533;7bc@&#65533;E$*D&#65533;&#65533;&#65533;D&#65533;7
&#65533;&#65533;&#65533;&#65533;bi&#65533;&#65533;
&#65533;*&#65533;yq&#65533; &#65533;&#65533;&#65533;D&#65533;&#65533;kwN6t@D&#65533;6th&#65533;Ui&#65533;7^!&#65533;&#65533;u&#65533;&#65533;
WZX&#65533;&#65533;&#65533;R&#65533;&#65533;@&#65533;&#65533; &#65533;$2PK2&#65533;za&#65533;&#65533;(&&#65533;&#65533;V&#65533;&#65533;&#65533;&#65533;&#65533;oM&&#65533;T&#65533;cCB&#65533;&#65533;Zv&#65533;J&#65533;
| &#65533;b3&#65533;&#1534;f&#65533;l&#65533;&#620;ltpL&#65533;&#1399;(q&#65533;`&#65533;&#65533;&#65533;+ax  8&#729;Q&#65533;$BR&#65533;&#65533;&#65533;&#755;@>oD&#65533;&#65533;H&#65533;&#65533;&#65533;&#65533;&&#65533;,&#1133;A&#65533;WJ&#65533;c&#65533;IuCX&#65533;&#65533;&#65533;E_]&#65533;&#65533;,&#65533;&#65533;jS&#65533;&#65533;Q ]&#65533;&#65533;&#65533;&#65533;&#65533;@]&#65533;&#65533;&#65533;&#65533;[&#65533;=&#65533;&#65533;x&#65533;=t
&#65533;|&#65533;&#65533;&#65533;&#65533;&#65533; !&#65533; &#65533; ,&#65533; G T  &#65533; &#65533;	H&#65533;&#65533;&#65533;&#65533;=(\&#560;&#65533;&#199;"&#65533;&#65533;0&#65533;&#331;!R&#65533;X0&#65533;&#463;9R&#65533;&#65533;!&#65533;(S&#65533;&#65533;&#65533;&#65533;&#65533;&#663;06&#65533; &#65533;&#65533;&#65533;&#65533;8)&&#65533;&#65533;3&#65533;&#65533;k&#65533;b(&#65533;FM	9&#65533;r&#65533;&#65533;# &#65533;p&#65533;FI&#65533;U&#65533;&#65533;&#661;'&#65533;k@iNx0&#65533;&#65533;	X&#65533;&#65533;&#65533;v&#65533;k`&#65533;a  A&#65533;&#65533;&#65533;h&#65533;&#65533;]&#1558;&#65533;O,-&#65533;8 &#65533;&#65533;&#65533;8&#65533;`&#65533;&#1405;U~&#65533;R&#65533;&#65533;[@&#65533;(YPf+NPJZ&#65533;&#65533;Q#DP&#65533;4"&#65533;)a&#65533;&#65533;&#65533;s&#65533;J&#1651;_"z&#65533;&#65533;&#65533;&#65533;&#65533;&#65533;}&#65533;&#441;[&#65533;&#65533;&#65533;&#65533;&#65533;M&#65533;&#65533;&#65533;O(&#65533; :&#65533;&#65533;c&#65533;&#65533;~\F&#65533;&#65533;&#65533;&#65533;r&#65533;&#65533;&#65533;U&#65533;&#65533;{&#65533;&#65533;&#65533;V&#65533;&#65533;`&#65533;&#65533;{&#65533;&#65533;	&#65533;&#65533;&#65533;&#650;&#65533;aw&#65533;A;5&#65533;&#65533;,T&#65533;&#65533; &#65533;W&#1920;&#65533; &#65533;&#65533;&#65533;w&#65533;"=&#65533;q&#15430;&#65533;J'&#65533;g&#1991;&#65533;&#65533;&#65533;v&#65533;9@"J&#65533;&#65533;`o&#65533;&#65533;&#136;+V&#65533;DU&#65533;P&#65533;o,T&#65533;B&#65533;&#65533;&#65533;
 &#65533;&#65533;B&#65533;m&#65533;&#65533;J&#65533;XE	&#65533;I&#65533;f&#233;p&#65533;2&#65533;&#65533;BBnt&#65533;AR~9&#1026;&#65533;&#65533;&#65533;lzg	j&#65533;&#65533;Dl&#423;&#65533;&#65533;&#65533;Ye|&#1592;I&#65533;&#65533;u)	&#65533;)&#65533;U&#65533;_|]J(&#65533;qB&#657;&#65533;1&#65533;&#65533;&#65533; \H"&#65533;/=q&#65533;&#65533;&#65533;&#65533;&#65533;&#65533;Nd%6\&#65533;&#65533;&#8359;n&#65533;(6&#65533;9&#65533;&#65533;&#65533;&#65533;&#65533;h&#65533;*0&#65533;&#65533;k&#65533;&#65533;b&#65533;iA&#65533;
9!&#65533;&#65533;r&#65533;$&#65533;B9&#65533;&#1156;PH&#65533;,A&#65533;&#65533;+&#65533;	"&#65533;&#65533;w2;&#65533;&#65533;V&#65533;aARD&#65533; db &#65533;&#65533;EK&#65533;&#65533;=q-&#65533;_&#65533; &#65533;&#65533;&#65533;'&#65533;&#65533;&&#65533;s&#65533;0&#65533;
&#65533;&#65533;'KY&#65533;&#65533;&#65533;im&#65533;&#65533;
&#322;
&#65533;&#65533;@WpT,E&#65533;&#65533;d&#65533;&#241;.&#65533;i&#65533;V"&#65533;)5&#65533;&#65533;&#421;L&#65533;&#65533;&#65533;&#65533;&#65533;e| &#65533;:&#65533;AP&#65533;K&#65533;&#65533;q9&#65533;O&#65533;<Q&#65533;Rv&#65533;m&#65533;&#1738;&#65533;%G&#65533;&#65533;&#65533;%&#459;&#1417;fn&#65533;P&#65533;4&#65533;&#65533;":Q&#65533;&#65533;*&#65533;&#65533;&#65533;_WMm&#65533;&#65533;&#65533; )&#65533;&#65533;)h &#65533;@&#1189;yl&#65533;&#65533;}&#65533;M&#65533;,,&#65533;&#65533;&#65533;&#65533;ak&#65533;2&#65533;&#65533;&#65533;/&#65533;m&#65533;&#65533;`&#65533;'4&#65533;)U&#65533;kJ&#65533;G&#65533;&#65533;t&#65533;&#1311;&#65533;ng&#65533;yRiR&#65533;H&#65533;&_&#65533;&#65533;&#65533;]&#65533;}&#51060;^n$&#65533;F&C&#65533;+G&#65533;#&#65533;&#65533;}&#65533;&#65533;&#65533;&#1503;&#65533;&#65533;&#65533;&#65533;&#65533;KxQ[3&#65533;c&#65533;	+&#65533;&#65533;&#65533;&#65533;(&#334;&#1269;&#65533;&#1849;H\p$=6&#65533;$&#65533;&#65533;&#65533;&#65533;&#65533;&#455;&#65533;:&#65533;&#65533;&#65533;&#65533;'&#65533;(&#65533;;&#65533;&#65533;M&#736;*&#65533;i=&#65533;R&#65533;&#65533;.yL\&#65533;&#65533;&#65533;&#65533; &#65533;&#65533;w8&#65533;&#65533;&#65533;&#65533;&#65533;&#65533;&#65533;&#65533;.&#65533;	 !&#65533; &#65533; ,&#65533; 9 J  &#65533; &#65533;	H&#1027;&#65533;&#65533;*\&#528;&#65533;&#199;J&#65533;&#65533;&#65533;&#327;3j&#65533;xq&#65533;&#463;/b`(&#65533;&#595;(1&&#65533; &#65533;d&#663;0z&#65533;6&#65533; 6l`&#65533;&#65533;&#65533;&#11615;?o&#65533;6&#65533;Gk&#65533;\:S P&#65533;&#65533;&#65533;&#65533;@&#65533;&#65533;(R&#65533;X>}*&#65533;&#65533;&#65533;:&#65533;&#65533;|&#65533;&#65533;'&#65533;@V&#65533;6&#65533;&#65533;H&#65533;&#65533;&#65533;h&#65533; [X&#65533;b C&#65533;-&#65533;u96&"&#65533;^d` &#285;&#65533;a&&#65533;&#65533;&#65533;a	,&#65533;&#65533;&#65533;&#65533;&#65533;8&#65533;&#2228;&#65533;&#1256;M&#65533;&#65533;&#65533;&#65533;&#1328;O&#65533;`&#65533;&#65533;I&#65533;&#65533;.&#65533;N&#65533;7l&#65533;O&#65533;&#65533;&#65533;&#65533;&#65533;&#65533;&&#65533;7&#65533; 9&#65533;*,&#65533;/?]&#65533;9AOb@Y1&#65533;&#65533;f&#65533;&#1580;&#65533;<	/&#65533;{&#65533;&#65533;	&#65533;&#65533;&#65533;&#65533;{&#65533;&#65533;s&#65533;^==D&#65533;&#65533;&#65533;&#65533;&#65533;&#65533;&#65533;&#65533;&#65533;=C{&#65533;} 6O<!&#65533;	&#65533;w D+&#65533;w&#65533;y&#65533;&#65533;G&#65533;)'!sZ&#65533;6&#65533; 6
&#65533;V_&#65533;E&#65533;&#65533;
+&#65533;&#65533;&#65533;
&#65533;&#65533;"D1X&#65533;&#65533;V&#65533;P!H)h&#65533;
&#65533;U t3ZTAA&#65533;U&#65533;C&#1093;&#65533;&#65533;
&#1584;x$6&#65533;cB')&#65533;`&#65533;P0"&#65533;4-&#65533;v?&#65533;&#65533;d&#65533;&#65533;&#65533;&#586;C8&&#65533;#6PT&#65533;&#65533;U&#65533;v&#65533;&#65533;&#65533;va&#65533;B2&#65533;y&#65533;&#65533;jZ'O&#65533;9&#1024;2&#65533;&#275;&#65533;&M9&#65533;&#65533;}&#65533;d&#65533;&#65533;I*Pv#
&#65533;"&#65533;t!&#65533;s&#65533;&#1400;&#1933;&#65533;7 {&#65533; &#65533;H"&#853;
$&#65533;X/&#65533;6D&#65533;&#65533;|v&#65533;&#65533;	&#65533;&#65533;u2hivp&#65533;*&#65533;#&#65533;%&#65533;&#65533;z|&#65533;&#65533;"&#65533;&#256;B&#65533;&#65533;D&#25225;&#65533;%&#65533;IjEf&#65533;&#65533;&#65533;a&#65533;&#65533;&#65533;&! &#65533;s&#65533;'/gt@mK&#65533;I*<&#65533;J&#65533;&#65533;y&#65533;E&#65533;&#65533;&#65533;@&#65533;>Dh&#65533;&#65533;F,1g$&#65533; gg&#65533;pO&#65533;VZ/m&#65533; &#65533;&#65533;E&#65533;T&#65533;@NPi&#65533;&#65533;<916t&#65533;[!&#65533;&#65533;&#65533;&#65533;,&#65533;&#65533;&#65533;&#65533;&#65533;&#65533;&#65533;&#65533;v&#65533;&#65533;&#65533;i&#65533;&#65533;&#65533;3&#65533;&#65533;&#65533;&#65533;&#65533;\@ !&#65533; &#65533; ,&#65533; 2 M  &#65533; &#65533;	HP&#65533;&#65533;&#65533;*\&#65533;a&#65533;&#65533;&#65533;5&#65533;H&#65533;`&#267;+j&#65533;&#65533;&#65533;@ b&#65533;&#3172;&#577;&#65533;&#65533;0&#65533;&#65533;&#65533;'cz&#65533;%A&#65533;l&#1536;)S&#27999;@&#65533;!&#65533;&#65533;&#65533;CN=&#65533;b&#65533;&#65533;&#65533;&#65533;&#65533;0&#65533;&#521;&#65533;&#65533;&#1351;L&#65533;&#65533;8 &#1350;M&#65533;Je&#65533;&#65533;&#65533;V\&#1324;&#65533;&#65533;b&#1537;?&#65533;&#65533;8&#65533;&#65533;D0h@&#65533;&#65533;D&#65533;&#65533;V|&#65533;&#65533;JA 4&#65533;(&#65533;-&#65533;&#65533;8&#65533;&#65533;U(&#65533;l&#65533;&#65533;rA&#65533;C&#65533;&#65533;&#65533;glV&#65533;^=:&#65533;&#65533;Pb`cM&#1733;&#65533;&#65533;&#65533;VX&#65533;]{u&#65533;&#65533;VVT1&#65533;{&#65533;i&#65533;O&#65533;&#65533;(>&#65533;&#65533;q&#65533;PZ0&#65533; wA&#65533;&#65533;]&#65533;&#65533;.&#65533;&#65533;&#65533;&#65533;&#65533;s&#65533;&#65533;dEv&#65533;w0&#65533;&#65533;z&#65533;,&#65533;[>&#65533;&#65533;} &#65533;&#65533;&#65533;WO^&#65533;&#65533;-&#65533;'&#65533;n&#65533;&#1382;&#65533;o&#65533;&#65533;k&#65533;	H^P{&#65533;&#65533;&#65533;&#65533;&#65533;2<!v,&#65533;&#65533;&#65533;
&#65533;PT&#65533;&#137;(&#65533; @&#65533;A&#65533;B&#65533;&#65533;FB&#65533;,&#1805;.&#65533;&#65533;`&#65533;&#65533;&#65533;&#65533;@*X&#65533;&#65533;1*X&#65533;v#V1$&#65533;jA+&#65533;&#65533;&#65533;m	&#65533;&#65533;E/&#65533;xd%&#65533;&#65533;@UY&#65533;&#65533;s"&#65533;&"A7
d&&#65533;I&#65533;[p&#65533;&#65533;%A&#65533;&#292;R[f(&#65533;)y&#65533;&#65533; &#65533;"1&#65533;&#1634;&#65533;&#1596;&#1608;F&#65533;3Ly A&#65533;:f&#65533;&#65533;&#65533;&#65533;nvj'&#65533;t1(&#65533;)&#65533;k&#65533;&&#65533;!5fB&#65533;'9&#65533;&#65533;&#65533;E&#65533;&#65533;&#1446;4&#65533;&#65533;&#5072;}&#65533;&#65533;
I1&#65533;cI&#65533;&#65533;^&#65533;5k&#65533;&#65533;N
$n&#65533;{	&#65533;
d&#65533;G&#65533;z&#65533;i&#65533;I&#65533;b&#1464;&#65533;&#65533;c[Z&#65533;&#65533;[U&#65533;&#65533;"&#65533;U&#65533;&#65533;C/>&#621;I&#65533;&#276;!&#65533;&#1592;{Q&#65533;&&#65533;Y&#65533;}&#65533;&#65533;&#65533;mX5&#65533;[&#65533;%&#65533;&#65533;C&#65533;&#65533;zR&#65533;Vl&#65533;&#65533;A&#65533;&#65533;&#65533;&#65533;&#65533;Z#&#65533;0&#65533;&#65533; ?|&#65533;&#65533;&#65533;&#65533;&#65533;*&#65533;/&#65533;!z|&#65533;F1&#65533;3J&#65533;&#65533;c&#457;L&#65533;&#65533;&#65533;L&#65533;&#65533;DZR@ !&#65533; &#65533; ,&#65533; "; E  &#65533; &#65533;	H&#65533;&#65533;&#65533;&#65533;*\&#560;&#65533;&#194;:&#65533;H&#65533;&#65533;&#65533;&#65533;&#65533;Y|&#65533;&#65533;c&#65533;k C&#65533;l&#65533;1!&#65533;(S~&#65533;T&#65533;T&#65533;2d&#65533;&#65533;%H&#65533;1&#65533;g&#474; &#65533;&#65533;&#65533;&#65533;&#65533;&#65533;&#65533;&#65533;>&#65533;&#65533;&#65533;:&#65533;b&#65533;H&#65533;&#65533;&#656;&#65533;$x&#65533;A&#65533;&#1123;U&#65533;&&#65533;&#65533;&#65533;H08&#65533;&#65533;&#65533;&#1591;WX&#65533;&#641; <&#65533;80U&#65533;*T&#65533;&#65533;E&#65533;,&#65533;`+aB&#65533;&#65533;R%&#65533;&#65533;
(Lh&#65533;"bL&#65533;2[&#65533;&#65533;&#65533; &#65533;@&#65533;&#65533;"0&#393;&#65533;&#65533;U{&#65533;&#65533;&#65533;&#47012;ew&#65533;RJ&#65533;&#65533;\&#65533;&#65533;&#275;7.S&#65533;&#65533;&#65533;&#65533;;Z&#65533;\y&#65533;&#65533;Wh&#65533;&#65533;v&#65533;+&#65533;&#65533;O&#65533;c-&#65533;w\&#65533;&#65533;&#65533;&#65533;H&#65533;g&#65533;&#65533;&#65533;&#65533;2&#65533;&#65533;VO&#65533;~&#65533;&#65533;,&#65533;&#65533;&#65533;&#65533;&#65533;x	&#65533;V&#65533;&#65533;w*(P~2X]bd&#65533;:&#65533;^&#65533;U1&#65533;&#65533;.&#65533;0@p
 "A&#65533;YV&#65533;	&#65533;&#65533;&#65533;
&&#65533;&#65533;&#65533;+
&#65533;&#1862;2&#65533;v"&#65533;&#65533;&#65533;aA
kV&#65533;@|>&#65533;&#65533;&#65533;a&#65533;&#65533;h+&#65533;&&#65533;@Y%&#65533;&#65533;9&#65533;\)28&#65533;h&#65533;PY&#65533;&#65533;a&#65533;&&#65533;m<&#65533;9&#65533;&#65533;&#65533;v&#65533;&#65533;&#65533;f&&#65533;O&#65533;&#65533;@^&#65533;!k2!&#65533;SN&#65533;&#65533;&#65533;&#65533;"bd %"_&#65533;&#65533;&#1632;n2&#65533;JR&#65533;&#65533;b&#65533;n&#65533;v&#65533;&#65533;QHA&#65533;&#65533;&#65533;&#65533;*&#65533;&#65533;eh&#65533;&#65533;&#65533;&#65533;&#65533;L&#65533;&#65533;&#65533;&#65533;&#65533;&#65533;yT6{&#65533;BJ&#65533;&#65533;ikWb&#65533;&#65533;
&#65533;&#65533;&#65533;&#65533;&#65533;AA&#65533;O&#65533;F&#65533;*6TTkmJ{&#65533;Y&#65533;&#65533;i{&#65533;&#65533;2&#65533;"&#65533;"[&#65533;&#65533;y&#65533;&#65533;!{&#65533;RR~&#65533;&#65533;=&#65533;&#65533;&#65533;&#65533;&#65533;FhG&#65533;f&#65533;	b=&#65533;*&#65533;&#65533;&#65533;d0&#65533;K+1+c&#65533;o&#65533;&#65533;&#65533;&#65533;@+(&#65533;E
 !&#65533; &#65533; ,&#65533; %> E  &#65533; &#65533;	H&#65533; A*\&#560;&#65533;&#198;#|H&#65533;&#65533;E3
&#65533;&#65533;P&#65533;&#463;9&I&#65533;$b&#65533;P&#65533;&#65533;&#706; b&#65533;&#65533;&#65533;&#850;
1`&#65533;aC&#65533;&#863;04bS&#65533;&#65533;&#65533;lH&#65533;&#65533;&#65533;K++ 0@&#65533;&#65533;AI&#65533;&#65533;&#65533;&#65533;1&#65533;&#65533;'Pc"l &#195;&#65533;&#65533;&#65533;qE(+V&#65533;&#336;AZ3&#65533;&#65533;&#65533;
&#65533;*	^&#65533;&#65533;aB&#65533;	Z&#65533;&#65533;&#1257;&#65533;VXl1&#65533;A8n&#610;&#65533;&#65533;&#65533;'h&#65533;D&#65533;&#65533; &#65533;Hv9u&#65533;',\&#542;M&#65533;&#65533;&#65533;&#1454;?&#65533;&#65533;&#1782;o&#65533;r&#65533;&#65533;&#65533;&#65533;wp&#65533; &#65533;&#461;\&#65533;
&#24537;7&#65533;&#65533;&#65533; &#65533;kN&#65533;h&#65533;&#65533;&#65533;&#1719;&#65533;&#65533;A&#65533;;i&#65533;&#65533;&#65533;h&#65533;]6&#65533;e<a&#65533;^&#65533;x+V"&#65533;(=<&#65533;TE\&#65533;_D&#65533;%&#65533;t&#287;o-&#65533;&#1440;@P&#65533;&#65533;vL&#65533;1X!&#65533;r&#65533;iX&#65533;|&#65533;&#65533;&#65533;!m4&#545;F&#65533;&#1026;d&#65533;&#65533;&#65533;&#65533;
Uh&#65533;D5~%6p	$<&#65533; &#65533;&#65533;&#65533;(QgU&#65533;&#65533;@K&#65533;V&#65533;t1<&#65533;c&#65533;&#65533;&#65533;&#65533;_q	&#65533;&#65533;&#65533;Y&#65533;&#65533;$AqAU&#65533;B^&#65533;&#65533;j]&#65533;&#65533;"&#65533;W&#65533;&#65533;ge~\&#65533;&#65533;&#65533;&#65533;&#65533;e&#65533;bB&#1621;&#65533;(zzv&#65533;&#65533;|W&#65533;+&#65533;6&#65533;(&#65533;&#65533;&#65533;&#65533;&#65533;&#65533;&#65533;W&#65533;|v&#65533;&#65533;&#65533;A&#65533;&#26297;&#65533;&#65533;X&#65533;`E*&#65533;&#65533;&#65533;6
&#65533;&#65533;F&#65533;&#65533;&#65533;&#65533;&#65533;&#65533;*6&#65533;&#65533;t&#65533;&#65533;&#34321;%&#65533;`* F9&#65533;&#65533;%A$&#65533;$&#65533;&#65533;&#65533;K&#65533;|&#65533;*PT&&#65533;0&#65533;&#65533;A&#65533;:&#65533;&#65533;n~F&#65533;&#65533;[&#65533;&#65533;&#65533;&#65533;@&#65533;&#65533;T&#65533;&#65533;&#65533;y&#65533;Q&#65533;&#52354;M)?&#65533;X&#65533;zMjT&#65533;G&#65533;&#65533;d&#65533;&#65533;&#65533;&#65533;/&#65533;&#65533;4{&#65533;k&#1646;&#65533;j5&#65533;{&#65533;&#65533;@&#65533;[P&#65533;&#1338;&#65533;&#1909;?&#65533;&#65533;&#65533;&#321;<&#65533;M&#65533;&#65533;D&#65533;S
w&#65533;&#65533;&#65533;"&#65533;&#65533;&#1656;&Gtq&#65533;&#65533;&#65533;&#65533;q&#65533;0&#65533;&#65533;_&#65533;&#844;Z@ !&#65533; &#65533; ,&#65533; )A A  &#65533; &#65533;	H&#65533; A*\&#560;&#65533;&#199;J,&#65533;&#65533;&#331;'N&#65533;&#561;cB&#65533;!b I&#65533;&#65533;&#592;%&#65533;<&#626;%&#645;#m&#65533;X&#65533;&#65533;&#65533;*J@&#65533;&#65533;6&#65533;6&#65533;&#65533;\a&#65533;&#65533;
&#65533;d&#65533;&#65533;&#65533;&#65533;&#487;
&#65533;&#65533;&#65533;b&#65533;	&`&#65533;aC%&#1327; &#65533;&#256;2&#65533;&#65533;
&(&#65533;&#65533;&#65533;+X&#65533;d&#65533;&#65533;@&#65533;&#65533;D&#65533;0d&#65533;p`E&#65533;i<&#65533;&#65533;@&#65533;&#65533;R-x&#65533;&#65533;&#65533;O &#65533;&#65533;	&#65533;+$2&#65533;1@&#65533;&#672;&#65533;&#65533;&#65533;&#65533;Ybi&#65533;A&#65533;p&#65533;&#65533;&#65533;&#65533;&#1517;%&#65533;&#65533;I&#65533;&#65533;&#1775;'&#65533;&#65533;&#65533;&#65533;m&#65533;&#65533;3&#65533;) 8p&#1860;&#65533;&i&#65533;8n&#65533;&#65533;&#65533;&#65533;&#65533;M6&#32233;/&#65533;d&#65533;&#1511;&#65533;&#65533;K&#65533;^pl&#65533;&#65533;&#65533;&#65533;h&#65533; &#65533;&#65533;&#65533;]|^2&#65533;&#65533;&#65533;'&#65533;w&#65533;&#65533;&#65533;&#65533;&#65533;i&#65533;N&#65533;a&#65533;&#65533;~&afT~)&#65533;&#65533;!%&#65533;&#65533;M&#437;&#65533;x+&#65533;&#65533;&#65533;X&#65533;p&#65533; &#65533;&#65533;b &#65533;&#65533;n-d&#65533;[ 1&#65533;&#65533;XYg&#65533;q&#65533;&#65533;&#65533; &#65533;`&#65533;&#65533;&#65533;&#65533;&&#65533;YV&#65533;A%Ta~&#65533;&#65533;&#1050;	
&#65533;I&#65533;d&#65533;A1&#65533;&#65533;&#65533; &#65533;pB&#65533;&#65533; 3&#65533;IADU&#65533;dE&#65533;&#65533;&#65533;y.&#65533;"&#65533;tVf&#65533;T&#65533;(&#65533;UZ1%&#65533;0!H&#1307;b=Q&fP h&#664;B&#65533;&#65533;gu&#65533;&#65533;5&#65533;&#65533;.&#65533; T&#65533;%&#65533;* &#65533;)H""( Nn&#65533;j&#65533;&#65533;&#65533;&#65533;&#65533;XT&#65533;D&#65533;&#65533;6:f&#65533;&#65533;#K$&#65533;E&#65533;Y!V&#65533;&#65533;&#65533;2&#65533;z&#65533;*&#1307;&#65533;U&#65533;&#65533;6&#65533;&#65533;lM&#65533;&#65533;&#65533;&#65533;&#65533;~Z&#65533;D&#65533;eVT&#65533;m&#65533;7KhAg&#65533;&#65533;F&#934;;\&#65533;U&#65533;&#65533;&#65533;I&#65533;&#65533;diM&#65533;&#1543;$]&#65533;R ,&#65533;&#65533;#Kd&#65533;I&#65533;&#65533;,&#65533;&#65533;&#65533;&#65533;&#65533;a:P&#65533;6&#65533;-&#65533;&#1749;J&#65533; &#65533;h&#65533;K&#65533;&#65533;j&#65533;6&#65533;jR&#65533;A&#624;&#65533;&#65533;B&#65533;KY&#65533;(&#65533;KrA(&#65533;{&#65533;&#65533;0&#65533;g1&#65533;&#65533;&#65533;&#65533;&#65533;&#65533;a&#65533;&#65533;3&#65533;9&#65533;&#65533;R&#65533;A !&#65533; &#65533; ,&#65533; ,> =  &#65533; &#65533;	Hp&#65533;&#65533;&#65533;*<X&#65533;&#65533;&#199;!.&#65533;H&#65533;&#65533;E&#65533;^&#65533;&#561;cF&#65533;1|IR"E	%S&#65533;$8&#65533;+c&#65533;T&#65533;&#65533;&#65533;&#65533;2s6&#65533;&#65533;&#65533;&#650;&#65533;4&#65533;&#65533;&#1158;&#65533;V&#65533;&#1587;'O2&#65533;|)&#65533;&#1195;	B&#65533;&#65533;
&#65533;*P`&#65533;1AV&#65533;&#65533;}&#65533;5&#403;&#65533;+`&#65533;&#65533;@&#65533;.&#1258;M&#65533;&#65533;I&#65533;2l@B&#65533;&#65533;-N&#65533;&#65533;b&#65533;^&#65533;&#65533;V	&#1058; &#65533;X4<&#65533;3&	O*D&#65533;&#65533;C&#65533;c&#65533;]2&#65533;c&#65533;W@I&#65533;&#65533;&#65533;&#65533;&#65533;&#65533;p&#65533;&#65533;&#65533;&#65533;&#2045;S&#65533;\Q&#65533;&#65533;&#16325;&#65533;&#65533;"&#65533;&#31509;t&#65533;&#65533;9r&#65533;&#65533;G>&#65533;Q&#65533;:p&#65533;&#65533;?&#65533;&#65533;^&#65533;&#65533;&#65533;&#65533;Tn&#65533;2&#65533;&#65533;&#65533;&#65533;c&#65533;&#65533;&#1925;&#65533;&#1514;&#65533;w&#65533;B&#65533;U&#65533;>&#65533;&#65533;i&#65533;&#258;&#65533;&#65533;P&#65533;@8&#65533;&&#65533;{&#65533;!"5&#65533;LE@y&#65533;]&#65533;M"&#65533;$&#65533;HL&#65533;&#65533;h&#65533;&#65533;=&#65533;&#65533;PE&#65533;4w&#65533;&#1625;&#65533;&#65533;x&#65533;a&#65533;&#65533;p&#1922;&#65533;&#65533;@_&#65533;&#65533;&#65533;
\	t"+Q&#65533;&#65533;O&#65533;06&#65533;&#65533;
 &#65533;_&#65533;&#65533;-&#65533;$&#65533;&#65533;&#65533;O+i&#65533;&#65533;&#877;&#65533;Bv&#65533;m&#65533;&#65533;&#65533;@*&#65533;PqB&#65533; x&#65533;'&#65533;&#65533;T&#65533;dy&#65533;r0&#65533;&#65533;&#65533;&#65533;&#65533;&#65533;J&#65533;&#65533;UO$
*&#65533;C$d#Dn&#65533;fhC&#65533;n:&#65533;&#65533;&#65533;&#65533;N&#65533;&#65533;h&#65533;&#65533;NZ&#65533;tBjAn&#65533;&#65533;&#65533;&#65533;W[	d&#65533;G&#65533;~&#558;-&#65533;&#65533;V&#65533;),&#65533;z&#65533;$6*&#65533;&#65533;O~&#65533;&#65533;&#357;&#65533;&#65533;&#65533;r+t&#65533; &#65533;&#65533;d &#65533;t+D&#65533;v&#1143;&#65533;  nJ&#1826;{&#65533;9&#65533;&#65533;&#65533;&#65533;&#65533;dm&#65533;&#65533;~&#65533;&#65533;&#65533;&#297;C&#65533;&#65533;A&#65533;&#65533;+pv&#65533;@_@ !&#65533; &#65533; ,&#65533; 0> :  &#65533; &#65533;	H&#65533;&#65533;&#65533;&#65533;z&#65533;P&#65533;&#65533;&#199;#TH&#65533;&#65533;&#331;J4&#65533;&#65533;&#65533;G&#65533;b&#65533;(!&#65533;&#595;)b&#65533;&#65533;&#65533;&#727;&#65533;2&#65533;a&#65533;%&#795;&#65533;`&#65533;&#65533;b&#65533;	#%&#65533;&#65533;&#65533;&#65533;&#328;UV&#65533;&#65533;&#65533;&#65533;&#65533;	&#65533;j&#65533;&#65533;B&#65533; ,]Q&#320;&#65533;J&#65533;J&#65533; D+$<&#65533;&#65533;&#65533;6&#65533;&#9653;&#65533;P&#65533;
-&#65533;&#65533;V&#65533;	&#65533; @P&#65533;7c<&#65533;&#65533;&#65533;&#65533;*&#65533;l81L(&#65533;
&#65533;&#65533;&#65533;&#65533; &#65533;0&#65533;&#65533;x9&#65533;&#65533;*,X&#65533;X&#890;&#65533;k&#1429;M&#65533;|&#65533;&#65533;&#1774;)&#65533;6&#610;&#65533;m&#65533;&#65533;u&#65533;&#1928;&#65533;7&#65533;&#1777;38&#65533;{&#65533;q&#65533;&#583;o&#65533;&#65533;ui&#65533;&#65533;&#65533;&#65533;&#65533;&#65533;:&#65533;&#65533;1T&#65533;s_&#65533;&#65533;&NA/&#65533;&#65533;w&#65533;&#65533;;&#65533;&#65533;GS&#65533;&#65533;6D]D&#65533;&#65533;^&#65533;&#65533;x&#65533;2&#65533;&#65533;^D&#65533;7 	:a&#65533;B&#65533;&#65533;+F(&#65533;D&#65533;&#65533;&#65533;*%&#65533;Y&#65533;&#65533;&#1222;&#65533;T&#65533;(&#65533;|&#65533;&#65533;&#65533;&&#65533;tk&#1781;&#65533;@&#65533;&#65533;J&#65533;&#65533;&#65533;&#65533;
1&#65533;0#&#65533;&#65533;&#65533;Q l-&#65533;&#65533; Rm&#65533;&#65533;&#65533;&#65533;&#65533;(&#65533;&#65533;bS1@&#65533;dC6B8W&#65533;m)&#65533;U9&JN&#65533;&#65533;l&#65533;y&A&#65533;a&"&#65533;&#65533;&#65533;O&#65533;	&#65533;&#65533;!&#65533;"&#65533;R&#65533;& 0&#65533;Q&#65533;(9&#65533;&#65533;CP&#65533;$D&#65533;&#65533;xR t&#65533;t&#65533;l1&#65533;&#65533;zlT&#65533;0&#65533;	jH&#65533;&#65533;&#65533;&#65533;&#65533;9&#65533;&#65533;*&#65533;&#65533;zR&#65533;&#65533;
&#65533;&#65533;&#65533;&#65533;&#65533;&#65533;g&#65533;k@ !&#65533;&#65533; &#65533; ,&#65533; 3: 6  &#65533; &#65533;	H&#65533; 6*\&#560;&#65533;C&#65533;#J&#65533;&#65533;&#65533;&#325;#^&#65533;&#65533;1aF&#65533;C>&#65533;H&#65533;
&#65533;&#65533;0&#65533;\&#65533;2&#65533;b&#65533;`Ce&#731;+c@&#65533;&#65533;&#65533;&#1552;&#65533;&#65533;&#65533;&#65533;H&#65533;&#65533;&#65533;&#65533;&#65533;&#65533;0`2c&#65533;'H&#65533;&#65533;&#65533;r&#65533;&#65533;&#65533;&#65533;6jR&#65533;Q&#65533;%bX1&#65533;&#65533;&#852;c&#65533;J|y&#65533;D&#65533; ,H&#65533;!&#65533;&#65533;	&#65533;&#429;8Q&#65533;&#65533;WHh&#65533;&#65533;E&#65533;&#65533;Fq.U&#65533;` Dl&#65533;&#65533;OXDP&#1632;&#65533;&#65533;,u&#65533;h&#6325;&#65533;&#1520;]EM&#65533;&#65533;&#1457;s&#65533;&#65533;I&#65533;&#65533;&#65533;&#65533;&#65533;&#65533;&#1051;&#65533;Vl&#65533;u/&#65533;q&#65533;&#65533;&#65533;g3&#65533;z&#65533;&#65533;c&#65533;&#65533;&#65533;&#65533;&#65533;&#65533;&#2033;&#65533;GL&#65533;&#65533;&#65533; D&#65533;&#65533;G/~ &#65533;&#65533;8&#65533;S`&#65533;&#65533;&#1588;&#65533;w&#65533;&#65533;&#65533;V$&#65533;~&#65533;&#65533;&#65533;&#65533;
!B AV&#65533;&#65533;]&#65533;D(!+
&#65533;uWTx&#65533;u'(&#65533;Z&#65533;&#65533;$ t&#65533;u6a&#65533;&#65533;7Q &#629;p&#65533;x/&#148;&#65533; &#65533;e&#65533;&#65533;G&#65533;&#65533;0&#65533;k,R&#1801;(B&#65533;T} @^&#1584;&#65533; &#65533;,&#65533;m7FY&#65533;TJX&#65533;&#65533;R&#65533;$&#65533;@%d)^&#65533;TB&#65533;Rg&#65533;&#65533;&#65533;D`&#65533;&#65533;&#65533;)&#65533;Aa &#65533;/&#65533;U85y&#65533;x!&#65533;d&#65533;D<&#65533;&#65533;%Kq&#65533;) &#65533;&#65533;&#65533;'Kl&#65533;hFv.&#65533;&#65533;&&#65533;&#65533;E1`)&#65533;J&#65533;&#65533;@~f&#65533;&#65533;M&#65533;&#65533;Y@ !&#65533; &#65533; ,&#65533; ) &#65533;_ &#65533; &#65533;	H&#65533;&#65533;&#65533;&#65533;*\&#560;&#65533;&#199;&#65533;!u,&#328;3j&#65533;&#561;&#65533;&#463; C&#65533;I&#65533;&#65533;I&#65533;&#65533;&#65533;&#65533;B  &#65533;&#496;&#65533;:&#65533;0U&#65533;Q&#65533;RS5&#65533;&#65533;Md&#65533;&#65533;&#65533;T5gP&#65533;&#65533;&#65533;\&#692;&#65533;&#1255;P&#65533;&#65533;|&#65533;&#65533;KR&#65533;F&#65533;9&#65533;O&#65533;'*T&#65533;p&#65533;B&#65533;&#1395; &#65533;&#65533;J&#65533;L&#65533;P&#65533;0&#65533;5&#65533;h*U;q&#404;&#695;&#65533;&#2047;&#65533;7&#794;5OK&#65533;Y&#65533;e&#65533;&#65533;&#65533;<U&#174;8&#65533;&#607;<2C6&#65533;R&#65533;&#1693;E&#65533;&#65533;(&#1820;J&#65533;^&#890;&#65533;&#65533;m&#65533;&#65533;JxT&#65533;{=6&#65533;ylT&#65533;&#65533;Tz&#65533;&#65533;&#65533;l&#65533;&#65533;Nc&#65533;&#65533;&#65533;y&#65533;&#65533;<&#65533;>M&#65533;&#65533;&#65533;&#65533;Rk&#65533;&#65533;M&#65533;m&#65533;r&#65533;&#65533;4bPUT&#65533;V&#65533;:&#65533;'&#65533;&#65533;&#65533;&#65533;=&#65533;&#65533;\&#65533;&#65533;I5&#65533;8&#65533;&#65533;&#65533; O&#1301;UU&#65533;lUW\&#333;r&#65533;@\AZi&#65533;&#65533;T&#65533;@&#65533;7&#65533;U&#65533;!&#65533;n&#65533;b&#65533;M&#65533;Wi&#65533;&&#65533;&#65533;,&#65533;&#1562;&#1126;&#65533;{&#65533;&#65533;]&#65533;&#65533;%&#65533;P&#65533;&#65533;f&#65533;&#65533;&#65533;&#65533;G&#65533;lU=&#65533;SB&#848;&#65533;Z3&#65533;&#1183;&#65533;&#65533;a(&#65533;r.Vi&#65533;Lm&#65533;&#65533;E&#65533;&#65533;Qm&#65533;&#65533;@J&#65533;[&#65533;&#65533;Mz*&#65533;&#1488;&#65533;&#65533;
hN&#65533;&#65533;&#65533;TR%]&#65533;F&#65533;&#65533;Xj&#65533;	&&#65533;L{&#852;d&#65533;Y	&#65533;fn5&xZE&#65533;&#65533;I&#65533;KT`&#65533;Jq&#65533;&#65533;$&#65533;
7=&#65533;S* &#65533;I&#65533;rt&#65533;x&#65533;~&#65533;N&#65533;I(Q&#65533;&#65533;&#65533;&#682;&#65533;&#27307;&#65533;T&#65533;R&#65533;5&#65533;Uo&#65533;&#65533;&#65533;[&#65533;&#65533;H&#65533;Q6b&#65533;# &&#65533;&#65533;&#560;	m&#65533;&#65533;&#65533;F&#65533;M&#65533;&#65533;U&#65533;M&#65533;j&#65533;A&#65533;&#65533;W&#65533;p&#65533;&#65533;),&#65533;&#65533;&#65533;.u&#65533;:&#65533;^&#65533;X)&#65533;N&#65533;H&#1041;&#65533;E&#1139;&#65533;u&#65533;%(&#65533;:&#65533;6&#65533;r&#65533;&#65533;a&#65533;&#1520;&#65533;5S&#65533;g&#65533;&#65533;&#65533;b&#65533;&#1584;:6&#65533;^}L&#65533;F&#65533;&#65533;&#65533;&#65533;&#65533;&#65533;&#65533;&#65533;&#65533;*&#65533;&#65533;A&#65533;&#65533;&#65533;&#65533;vT&#65533;C&#65533;&#65533;&#65533;&#65533;&#65533;&#65533;&#65533;)&#1311;&#65533;D]	&#65533;&#65533;dmE&YXy,&#65533;XN9&#65533;&#65533;&#65533;p&#65533;&#65533;&#65533;[&#65533;memh&#65533;&#65533;ufd&#65533;1&#65533;&#65533;e&#65533;a&#65533;&#65533;&#65533;9&#65533;&#65533;"&#65533;&#65533;&#65533;]&#65533;&#65533;&#65533;,uD&#65533;&#65533;h|&#65533;j&#65533;&#1984;$&#65533;Ui&#65533;&#65533;&#65533;Y&#65533;a&#65533;&#65533;buSiJ&#65533;T&#65533;(&#65533;6&#65533;&#65533;&#65533;&#65533;&#65533;aZ&#65533;L&#1619;&#65533;PVUX&#169; &#65533;
U&#65533;5&#65533;r&#65533;&#65533;&#65533;zBp&#65533;:&#65533;&#65533;M&#65533;$&#65533;&#65533;E&#65533;&#65533;&#65533;&#65533;.5&#65533;.&#65533;&#65533;.%&#65533;c&#465;`&#65533;w2&#65533;&#65533;&#65533;&#65533;&#65533;&#65533;L&#65533;&#660;&#65533;&#65533;s&#65533;%&#65533;V&#65533;)P&#65533;8I&#65533;&#65533;N&#65533;&#65533;&#1385;&#65533;o&#65533;{&#65533;&#65533;5w&#65533;u&#65533;&#44424;&#65533;&#65533;%"&#65533;p&#65533;Fs&#65533;&#65533;u&#65533;&#65533;w)&#65533;&#65533;G@CO-&#65533;Yc&#65533;&#65533;&#65533;Y&#65533;U9q\\&#65533;&#65533;+&#65533;=&#65533;
T KY&#65533;RZ&#65533;&#65533;.&#65533;&#65533;l&#65533;&#65533;&#65533;&#65533;Z&#65533;&#65533;&#65533;&#65533;(f&#65533;&#65533;&#65533;&#65533;Pz#&#65533;b&#65533;&#65533;GPC{&#65533;&#65533;&#65533;<&#65533;&#65533;&#65533; "&#65533;b&#65533;W&#65533;ba&#65533;%0JoR&&#65533;&#65533;$(,+&#65533;{T&#65533;k&#65533;&#65533;<I&#65533;&#65533;&#65533;&#65533;B"&#65533;&#65533; r&#65533;]H&#65533;&#65533;&#65533;lPz&#65533;&#65533;&#65533;&#65533;&#65533;&#65533;&#65533;h&#65533;&#65533;O&#65533;&#65533;j&#65533;vC[#6&#65533;7&#65533;&#65533;.'&#65533;&#1761;*l&#65533;G&#65533;&#65533;&#65533;&#65533;@&#65533;&#1820;Q&#569;&#65533;Q4&#65533;h#&#65533;&#65533;6&#65533;&#65533;&#65533;&#65533;&#65533;&#65533;&#65533;	&#65533;&#65533;`Q&#65533;IV<&#65533;&#65533;&#65533;fL&#65533;&#65533;hX&#65533;)&#65533;MoS.!Uy&#65533;&#153;&#65533;!&#324;PAt&#65533;&#65533;F?&#65533;&#65533;DwRQ&#65533;8&#65533; &#65533;&#65533;OC&#65533;"Y&#65533;&#65533;W&#65533;hL&#65533;&#65533;&#65533;H&#65533;&#65533;o&#65533;&#65533;&#65533;3&#65533;E;N&#65533;jph	'Z&#65533;&&#65533;'f
4&#65533;&#65533;&#65533;zpB&#65533;\&#65533;&#65533;3[&#65533;&#65533;S!&#65533;&#65533;IoO&#65533;&#515;&#65533;Nu&#65533;&#65533;~&#65533;;&#65533;H&#65533;&#65533;&#65533;N&#65533;Z&#65533;D.&#65533;&#65533;&#65533;u r&#65533;&#65533;&#65533;H&#65533;&#65533;o&#65533;&#65533;&#65533;%&#65533;Hg&#65533;p&#65533;i&#65533;&#65533;&#403;'oOI&#65533;&#65533;&#65533;B2&#65533;L&#65533;F&#65533;a[&#65533;fUp &#65533;&#65533;KN&#65533;&#65533;2@) c&#65533;&#65533;F&#65533;&#65533;$&#65533;!2&#65533;a&#65533;&#65533;&#65533;/]D&#65533;K!S<ARE&#65533;&#65533;!&#65533;&#65533;)EBrv &#65533;&#65533;&#65533;zHHJRUE&#65533;*&#65533;F#(&#65533;&#65533;&#1316;YA^&#65533;p-}&#65533;&#65533;D3&#65533;))I&#65533;&#65533;&#65533;>U&#65533;1&#65533;&#65533; `t&#65533;&#65533;'&#302;&#65533; MH"o&#65533;&#65533;&#65533;(2VJ&#65533;[B7&#65533;&#65533;&#65533;r&#65533;&#65533;&#65533;4&#65533;WIZI
&#65533;;&#65533;&#65533;!&#65533;&#65533;ux&#65533;H&#65533;&#65533;&#65533;rzQ,&#65533;&#65533;U&#65533;&#65533;J&#65533;V&#65533;&#65533;p2&#65533;T!9;&#65533;&#65533;&#65533;&#65533;&#65533;&#65533;&#65533;&#65533;&#65533;&#65533;&#65533;&#65533;&#65533;k&#65533;On&#65533;H&#65533;&#65533;zM&#65533;&#65533;&#65533;&#65533;&#65533;&#65533;EO&#65533;&#65533;Dz&#65533;&#65533;&#65533;*5&#65533;YB:d&#65533;&#65533;}&#65533;c&#65533;~i+&#65533;&#65533;&#65533;1&#65533;8"&#65533;ei&#65533;&#65533;&#1054;T&#65533;(&#65533;!
^&#65533;E&#65533;Y&#65533;&#65533;K(&#65533;&#65533;&#65533;4&#65533;S&#65533;5L7X&#65533;&#65533;&#65533;&#65533;] &#65533;H+g&#723500;&#1640;|W\&#65533;&#65533;8&#65533;-&#65533;&#65533;Y&#65533;&#1482;&#65533;7:[&#65533;}&#65533;&#65533;V ^&#65533;&#65533;&#65533;'f&#65533;&#65533;p&#65533;&#65533;K&#65533;G&#65533;$&#1311;w[$eqG&#65533;&#65533;4@xc&#65533;&#65533;!&#65533;)#*Ek&#65533;T&#65533;~2&#65533;&#65533;EX&#65533;&#65533;&#65533;&#65533;&#65533;D&#65533;&#65533;&#65533;&#65533;&#565;&#65533;&#65533;H&#65533;&#65533;&#65533;&#65533;&#1030;&#65533; &#65533;&#65533;v&#65533;w&&#65533;&#65533;W&#65533;KU&#65533;&#343;\=<&#65533;M&#65533;KnY&#65533;W&#65533;&#739;d&#65533;&&#65533;1&#65533;&#65533;&#65533;&#65533;*&#65533;&#65533;&#65533;Ht&#65533;U&#65533;&#65533;L;&#65533;&#65533;&#948;&#65533;r&#65533;&#65533;d&#65533;l&#65533;9&#65533;*Fs7&#65533;
&#65533;&#65533;&#65533;5qT&#65533;F&#65533;&#65533;&#337;&#65533;8&#65533;&#65533;7&#65533;c&#65533;l&#65533;UY&#65533;r*&#65533;&#65533;&#65533;U&#65533;+&#65533;&#1285;&#65533; 6Y&#65533;Q4tSR&#65533;&#65533;&#65533;C&#65533;&#65533;lJ&#65533;b5S[M&#65533;k^3&#65533;s&#65533;&#65533;+&#65533;&#65533;?&#65533;@V&#65533;&#65533;&#65533;&#65533;&#65533;yUA62&#1107;\&#65533;T&#65533;&#65533;&#65533;&#65533;&#151;&#65533;
&#65533;&#65533;3&#65533;&#65533;
a&#65533;&#1576;&#65533;@&#65533;&#65533;h\&#65533;&#65533;`&#65533;&#65533;&#65533;&#65533;&#65533;17:Z&#65533;&#1607;J&#1497;&#65533;&#65533;&#65533;s&#65533;QR&#65533;&#65533;UA&#65533;[%&#65533;1&#65533;R&#65533;&#65533;S&#65533;&#482;q&#65533;R&#65533;U&#860;*&#65533;&#65533;&#65533;&#128;|&#65533;A&#65533;)&#1977;$&#65533;&#65533;&#65533;-I&#65533;HJ&#65533;&#65533;&#552;m2&#65533;&#65533;&#65533;&#65533;4&#1416;:&#65533;&#65533;&#65533;&#65533;cG&#65533;&#65533;|&#65533;&#65533;d&#65533;4&#65533;&#65533;p&#65533;W&#65533;&#65533;&#65533;St&#65533;&#65533;&#65533;&#65533;7X&#38890;C@y&#65533;&#1647;n&#65533;&#65533;c&#65533;&#65533;&#65533;MhsN&#65533;&#65533;&#65533;2&#65533; 6\EB&#65533;&#65533;th &#9231;&#65533;&#301;&#65533;&#65533;&#65533;&#65533;It&#65533;&#65533;k.&#65533;&#65533;X&#65533;]B&#65533;P
&#65533;&#65533;,&#65533;&#65533;&#65533;&#65533;#&#65533;&#65533;&#65533;Q&#1840;&#65533;fs&#1213;w&#65533;&#65533;&#65533;&#65533;z&#65533;&#65533;4_8h&#65533;&#606;&#65533;=$zi&#65533;h+&#65533;&#65533;&#65533;_&#65533;E&#65533;K&#65533;,;,"&#65533;x&#1325;&#65533;S&#65533;J A\g&#65533;B&#65533;&#65533;&#65533;&#65533;,&#65533;;R
&#65533;:&#65533;F&#65533;&#65533;&#65533;&#1948;L&#65533;&#65533;&#65533;&#65533;?&#65533;rg&#65533;SA&#1110;?&#65533;&#65533;u&#65533;j&#65533;5l&#65533;xc&#65533;&#65533;&#65533;U&#65533;&#65533;QiuM&#65533;T&#65533;&#65533;&#65533;Q&#65533;%?&#65533;w&#65533;&}{&#65533;x&#65533;{&#65533;&#65533;.Ws&#65533;&#65533;&#65533;&#65533;&#65533;&#65533;x,9>&#65533;%>A52Z&#65533;k&#65533;]&#65533;&#65533;?&#65533;BJ&#65533;]}&#65533;'&#65533;&#65533;;L&#65533;6TUR&#65533;&#65533;k3x&#65533;.&#65533;@&#65533;j&#65533;J&#65533;&#65533;&#65533;&#65533;U'&#65533;P&#65533;&#65533;[&#65533;&#65533;&#65533;>&#849;&#65533;b&#65533;0&#65533;!&#65533;&#65533;pa&#65533;1X'&#65533;'ps*&#65533;s!n&#65533;q}@&#65533;&#65533;9eYN2&#65533;s&#65533;M{&#65533;dx&#65533;$&#65533;&#65533;De^7k&#65533;&#65533;hhdjI&#65533;h &#65533;P&#65533;&#65533;x&#65533;x&#65533;h}Lh%_&#65533;/p&#65533;(|&#65533;&#65533;(8&#65533;?&#65533;By@'&#65533;f/&#65533;b>&ji&#65533;9r&#65533;6&#65533;&#65533;F&#65533;H&#65533;E&#65533;Lo&#65533;&#65533;&#65533;&#65533;) $h&#65533;&#65533;T&#65533;&#65533;at7&#65533;&#65533;5&#65533;g&#65533;Y&#65533;d&#65533;HB,&#65533;&#65533;H&#1189;]&#65533;S&#65533;&#65533;t&#1990;8}&#65533;q&#65533;p&#65533;&#65533;"=&#65533;&#65533;v,&#65533;0&#65533;3$&#65533;x&#65533;QnA&#65533;>&#65533;CBB&#65533;7&#65533;W&#65533;R,&#65533;g&#65533;c&#1236;n#E&#65533;&#1445;]?SI&#65533;&#65533;j&#65533;&#65533;?7g1&#65533;4kSEV(V&#65533;%&#65533;5(N54&#65533;fB&#65533;uL&#65533;pS&#65533;&#65533;&#65533;\&#65533;&#65533;W;&#65533;'&#65533;N&#65533;X&#65533;&#1105;iG!&#65533;&#65533;NNL&#65533;&#65533;m&#65533;7s&#65533;&#65533;v&#65533;&#65533;&#65533;&#65533;<Tw$&#65533;&#65533;&#65533;P&#65533;;AAh&#65533;7nq&#65533;7~&#65533;&#65533;&#65533;&#90546;&#65533;Gle&#65533;5o%&#65533;&#65533;h&#65533;&#65533;!uQ7yI&#65533;&#65533;&#65533;&#65533;!&#65533;&#65533;#&#65533;6f&#65533;&#133;&#65533;&#65533;9l&#65533;#&#65533;_/&#65533;-&#65533;a b?&#65533;&#65533;x&#65533;Vg &#65533;|&#65533;T&#65533;H&#65533;w;=i0&#65533;&#65533;h&#65533;&#65533;&#65533;w&#65533;&#65533;Sv&#65533;]&#65533;4|&#212;G&#65533;;&#65533;Gpw&#65533;&#65533;x&#65533;xH&#65533;
&#65533;}&#65533;'!u&#65533; q&#65533;0ZYO f&#65533;!6&#65533;A&#65533;vi"&#65533;)jr*&#65533;@&#65533;`Lq&#1422;&#65533;a ?&#65533;&#65533;Odtf&#65533;&#65533;F&#65533;L&#65533;C1&#65533;s0g&#65533;6w&#65533;> &#65533;F^&#326;w^&#65533;e^&#65533;&#65533;H&#65533;&#1308;&#933;&#65533;G&#65533;&#65533;&#65533;UdU9&#65533;&#65533;\?S{v{}&#65533;&#65533; &#65533;KX
&#65533;	&#65533;Y&#65533;`&#65533;&#65533;&#1561;&#65533;Y
&#65533;&#65533;/&#65533;R&#65533;&#65533;&#65533;u&#65533;W&#1041;E&#65533;&#65533;>o&#65533;9=&#65533;y&#65533;cp&#65533;V&#65533;u+&#65533;&#65533;U&#65533;3&#65533;}&#65533;OMER&#65533;&#65533;kQ&#65533;M&#13267;&#65533;Q&#65533;9H&#65533;A&#65533;&#65533;E&#65533;1V&#65533;V"&#65533;U&#65533;&#404;rD+&#933;pGKhG&#65533;	&#65533;&#65533;Y&#65533;`&#65533;Q&#65533;yw&#65533;&#65533;q&#65533;&#65533;'#&#65533;&#65533;*"be7
&#65533;s2&#65533;BA&#65533;&#65533;6&#65533;&#65533;&#65533;C&#65533;\&#65533;f&#65533;&#65533;&#65533;B&#65533;&#65533;;&&#65533;&#65533;Iv&#65533;Xz&#65533;&#65533;A&#65533;|iGvTg&#65533;	QMx&#267;&#65533;&#65533;S*s/&#65533;pT&#65533;'&#65533;IK(}&#65533;i&#65533;&#65533;&#65533;&#65533;&#1113;@&#65533;Z&#65533;_&#65533;=acw&#65533;E&#65533;7bS*V&#65533;4&#65533;uz&#65533;n&#65533;&#65533;i&#65533;09t&#65533;&#65533;9&#65533;&#65533;&#1176;&#65533;iL/T?Fd#T&#65533;=eQbA"R&#65533;&#1508;V&#65533;
&#65533;&#65533;&#65533;F&#65533;aQ%&#65533;*r&#65533;G
v &#65533;&#65533;MuH&#65533;&#65533;&#65533; &#65533;&#65533;&#65533;&#65533;&#65533;&#65533;&#65533;KWNkQ&#65533;&#65533;q$&#65533;!J&#65533;&#65533;&#1943;&#65533;iB&#65533;RwC&#65533;8$4&#65533;j]&#65533;*&#65533;&#65533;e&#65533;cG&#65533;Q&#65533;}&#65533;&#65533;&#65533;&#65533;3\&#65533;5&#1401;&#65533;&#65533;5&#65533;&#65533;y&#65533;tt'sZ&#65533;&#65533;a&#65533;&#65533;p&#65533;&#65533;&#65533;wp&#65533;&#65533;&#65533;&#65533;
&#65533;U@&#65533;&#65533;&#65533;&#65533;s&#65533;!&#65533;b-2$<&#65533;q3&#65533;&#65533;&#65533;~6YT5&#65533;&#65533;k2 &#65533;pJ&#65533;'&#65533;&#65533;7&#65533;&#65533;G&#65533;&#65533;Q&#65533;
VI&#65533;&#65533;&#65533;&#65533;&#65533;'X3&#65533;*&#1186;&#65533;&#65533;&#65533;$1&#65533;l$d&#65533;&#65533;>&#65533;&#65533;L&&#65533;n&#65533;;0k{&#65533;7&#65533;&#65533;1&#65533;4&#65533;q&#65533;vV|&#65533;H&#65533;$&#1446;2&#65533;&#65533;M&#936;'Q&#65533;W&#65533;&#65533;&#65533;&#65533;&#65533;w&#65533;&#65533;A&#65533;OTN&#65533;&#65533;",&#65533;&#65533;!&#65533;&#65533;0&#1542;'u&#65533;E$3(G&#65533;&#65533;&#23968;%w$&#65533;"&#65533;&#65533;57t&#65533;0&#65533;'*tIp&#65533;a&#65533; sp!&#65533;yj&#65533;&#1584;&#65533;!W	y{["0&#65533;R&#65533;&#1614;7&#65533;O&#65533;T&#65533;T&#65533;&#1272;A&#65533;BV:Pug7&#65533;LT&#65533;!0b4	l&#65533;&#472;&#65533;&#65533;*&#65533;&#65533;&#65533;z&#65533;&#65533;)}&#65533;i&#65533;&#65533;&#65533;&#65533;y9j&#65533;~&#1722;&#65533;&#65533;K&#65533;&#65533;&#65533;&#65533;&#65533;cid/&#65533;j{&#65533;mt&#65533;[&#65533;&#65533;X&#65533;&#65533;&#65533;&#65533;&#65533;&#1538;&#65533;&#65533;M&#65533;&#65533;b&#65533;FIu&#65533;k&#65533;f&#65533;&#65533;&#65533;t&#65533;@&#65533;:z&#65533;U'&#65533;&#1979;u&#65533;)&#65533;y&&#65533;r&#65533;&#65533;{fj&#65533;sQvT87.(0&#65533;t&#65533;&#65533;E#^&#65533;53&#65533;&#65533;&#65533;&#1270;9;&#65533;G&#65533;&#65533;&#65533;<&#65533;p&#65533;uv&#65533;z&#65533;&#65533;&#65533;J\&#65533;&#65533;&#65533;d"&#65533;&#65533;&#65533;&&#65533;)D&#65533;"&#65533;&#65533;&#65533;&#65533;r&#65533;&&#65533;&#65533;&#65533;)&#65533;*^I!&#65533;&#65533;&#65533;sc&#65533;w&#65533;&#65533;&#65533;&#65533;&#65533;&#65533;&#65533;&#65533;&#65533;+&#222;	&#65533;&#65533;6&#65533;&#65533;e2&#1234;ubcN&#65533;&#65533;;&#65533;"&#65533;\&#65533;smm|&#65533;nw&#65533;k&#65533; &#65533;&#65533;hI&#65533; &#65533;A&#65533;W&#65533;&#65533;&#65533;&#129;"&#65533;J&#65533;&#65533;&#65533;&#65533;x/,&#242; q&#65533;`&#65533;&#65533;W&#65533;~&#65533;Iv&#65533;&#65533;>Q&#65533;&#65533;&#65533;-%%Ge&#65533;&#65533;r&#65533;e|\@&#65533;&#65533;(&#65533;L&#65533;&#65533;&#65533;6)&#65533;&#65533;1M
&#65533;.O'&#65533;&#65533;y&#65533;
w&#65533;1u&#65533;@&#404;&#65533;&#65533;!&#65533;&#65533;v&#65533;#w&#65533;gc:je&#65533;&#65533;y&#65533;&#65533;&#65533;&#65533;Q~&#65533;&#65533;&#65533;&#65533;Cj&#65533;U&#65533;ha&#65533;<(3Z&#65533;	u&#65533; &#65533;&#65533;&#509;Wi&#65533;&#65533;7y&#65533;qV'&#65533;a)&#65533;&#65533;f&#65533;zc&#146;F&#65533;+&#65533;f&#65533;*&#65533;&#65533;&#65533;&#65533;&#65533;udW%&#65533;th&#65533;S&#65533;?&#65533;&#65533;&#65533;&#65533;&#30604;&#65533;w&#762;&#65533;&#65533;OZ&#65533;&#65533;&#224;>1D3&#65533;BY{5&#65533;3)&#65533;2O&#65533;&#65533;XWju&#65533;K&#65533;R&#65533;&#1403;&#65533;C&#928;&#65533;&#65533;&#65533;&#673;&#65533;&#65533;g&#65533;&#65533;{&#65533;&#65533;&#65533;&#65533;&#65533;&#65533;8&#65533;(,&#65533;%`&#65533;&#65533;&#65533;h=uK&#65533;&#65533;\]DT&#65533;u*&#65533;&#65533;&#8605;&#65533;&#65533;&#65533;&#65533;L&#65533;&#65533;&#65533;t5&#65533;p
&#65533;t&#65533;&#65533;&#65533;`&#65533;&#65533;;&#65533;&#65533;r5<&#65533;*&#65533;l&#65533;&#65533;j&#65533;!&#65533;&#65533;&#65533;A&#65533;&#65533;;&#258;bo"&#65533;Cy&#1860;Yn5&#65533;27%&#65533;&#65533;.&#65533;&#65533;&#65533;&#65533;&#65533;W&#65533;&#1447;&#65533;&#65533;\&#65533;a&#65533;<B45%P&#65533;Kv&#65533;Wai"&#65533;K7&#65533;&#65533;&#65533;J}s&#65533;&#65533;&#65533;7(&#65533;f}&#65533;x&#65533;'&#65533;y&#65533;&#1016;&#65533;&#65533;9&#65533;&#65533;&#1507;&#65533;u&#65533;&#65533;&#713;&#65533;&#65533;&#65533;_&#65533;9&#65533;:&#65533;m&#65533;E&#65533;*&#65533;c=&#65533;&#65533;&#65533;&#65533;0*}&#459;&#65533;&#65533;&#65533;&#65533;R&#65533;&#65533;&#65533;3(&#65533;&#65533;&#65533;{&#65533;5&#1881;\-9&#65533;
&#65533;&#65533;&#65533;&#65533;'a/26G&#65533;*r&#65533;#F&#65533;&#65533;&#1724;/&#65533;&#65533;&#65533;b&#65533;&#65533;&#65533;B0&#65533;l&#65533;&#65533;?&&#65533;+&#65533;p&#65533;&#65533;7&#65533;&#65533;3&#65533;&#710;m&#65533;4Q'JQ&#65533;&#65533;&#65533;&#65533;&#65533;_&#65533;m&#65533;&#65533;&#65533;"&#65533;&#590;GZ&#65533;{&#1748;&#65533;V&#65533;&#65533;p&#65533;&#65533;&#65533;8+&#65533;&#65533;&#65533;&#65533;&#65533;&#65533;&#65533;L&#65533;&#65533;U&#65533;#&#65533;V&#65533;&#65533;q&#65533;,&#65533;kL.t&#65533;&#65533;Z&#65533;A&#65533;&#65533;r
&#65533;v&#65533;&#65533;&#65533;i&#65533;&#65533;&#65533;{
&#65533;&#65533;&#65533;Nqc&#65533;_yx&#65533;s&#65533;&#65533;&#65533;&#65533;8\&#65533;&#65533;a&#65533;R&#65533;54~&#65533;&#65533; pp&#65533;p&#65533;x&#65533;&#65533;&#65533;&#65533;m&#65533;yk&#65533; u&#65533;&#65533;8&#65533;h&#65533;r.g4%&#65533;&#65533;&#65533;&#65533;&#65533;0sC&#65533;&#65533;&#1406;CAb&#65533;&#65533;&#65533;&#65533;&#65533;2KVf&#65533;p6p&#65533;kK}&#65533;&#65533;&#65533;&#65533;&#65533;&#65533;USC&#1678;&#1960;&#65533;EV&#65533;Ud&#65533;&#65533;a&#65533;YA&#65533;`MG7;&#65533;}&#65533;&#65533;,&#65533;&#65533;x&#65533;&#65533;q&#65533;&#65533;"&#65533;&#65533;_8d&#65533;|;6&#508;]&#65533;&#65533;*u%7&#65533;&#65533;&#25884;&#65533;'3&#65533;}T&#65533;T&#65533;&#65533;&#1149;p2l&#65533;P&#65533;\&#65533;&#65533;!q!&#65533;2f	3&#65533;&#65533;&#65533;'&#65533;B&#65533;&#65533;q&#65533;G5&#65533;P&#895;L4&#65533;/&#65533;z&#65533;&#65533;H&#65533;&#65533;&#65533;&#65533;&#65533;&#65533;&#65533;$q&#65533;&#65533;a/&#65533;&#65533;&#65533;C&#65533;&#65533;\N&#65533;)&#65533;*&#65533;Q&#65533;a&#65533;&#65533;&#65533;&#65533;?&#65533;&#65533;W&#65533;&#65533;>&#65533;T&#65533;&#1806;p<&#65533;&#65533;%m&#65533;_&#65533;&#65533;N&#65533;&#65533;&#65533;e(&#65533;Q2H&#65533;&#65533;&#65533;&#65533;&#65533;&#65533;;W&#65533;"&#65533;&#65533;Z-&#65533;`-&#65533;?&#65533;U&#65533;&#65533;Q
&#65533;&#65533; &#65533;"?&#65533;$_&#65533;&#65533;&&#65533;(&#65533;&#65533;*&#65533;&#65533;,&#65533;&#65533;.&#65533;&#65533;$o,F!7
N&#65533;=&#65533;&#65533;cz&#197;YQzsb&#4222;&#65533;&#65533;&#65533;&#65533;C&#65533;&#65533;&#737;&#65533;&#65533;@&#65533;&#65533;&#65533;&#65533;&#1197;&#65533;&#65533;&#65533;&#65533;&#65533;&#65533;&#676;`&#65533;Vd`Sv&#65533;:'d&#65533;=-,"\q{&#65533;Iav&#65533;&#65533;Og&#65533;&#1483;&#65533;!&#65533;!S?;&#65533;aH*`&#65533;&#65533;=L&#65533;rIC&#65533;U&#65533;<D&#1115;&#65533;&#65533;{B&#65533;Wk&#65533;&#65533;9&#65533;&#65533;&#1561;3uY^&#65533;%&#65533;yTR&#65533;!z\&#65533;&#65533;&#65533;wzK&#65533;6&#65533;&#65533;&#65533;A&#65533;;&#65533;D&#65533;0(&#65533;.\u&#65533;&#65533;&#65533;&#65533;&#65533;&#65533;ok&#65533; 1>&#65533; riRK&#1928;T&#65533;}?CF`&#65533;z&#65533;:&#65533;2Wp&#65533;6z&#65533;&#65533;,uw&#65533;z&#65533;wqtO&#65533;T//&#65533;&#65533;&#65533;?V&#65533;&#65533;&#65533;>&#65533;#BK>vX=&#65533;-&#65533;N&#65533;&#65533;&#65533;&#1384;K&#1270;&#65533;&#65533;Q&#65533;&#65533;&#65533;o&#65533;&#65533;&#65533;prO&#65533;&#65533;&#65533;a&#65533;W|%&#65533;8E&#553;&#65533;#*`6 &#65533;*U*g&#65533;&#65533;r&#65533;M&#65533;B&#65533;>&#65533;Q&#65533;D&#65533;-^&#280;"&#65533;&#65533;&#65533;&#65533;)&#65533;&#65533;&#65533;!&#65533;j&#65533;XE&#65533;vM&#65533;5&#65533;-]&#65533;&#65533;S&#65533;&#776;&#65533;6S &#65533;&#65533;Q&#65533;&#65533;&#65533;:&#65533;&#65533;&#65533;&#65533;?:U&#65533;j8J&#65533;N'H5#E0&#65533;**4&#65533;^&#346;&#65533;&#65533;Gj&#65533;&#65533;9+&#65533;uaI&#65533;&#1452;&#65533;2&#65533;[&#1684;&#65533;fY&#65533;W&#65533;\&#65533;-&#65533;
%&#65533;s&#65533;B&#65533;&#1538;b+
@&#65533;&#65533;T&#65533;&#65533;Yj&#65533;
&#65533;?u?&#65533;&#65533;g&#1320;y$&#65533;6&#65533;&#65533;b&#65533;&#65533;&#65533;V&#65533;&#65533;&#65533;&#65533;&#65533;FK&#65533;&#65533;ed&#1453;][Tu&#807;^&#65533;}b&#65533;,&#65533;
&#65533;&#65533;&#65533;&#65533;M&#65533;8&#65533;&#65533;&#65533;H&#65533;F&#65533;\&#65533;
&#65533;&#1020;&di&#65533;O.&#65533;&#65533;0&#65533;j&#65533;&#1917;;FJ&#65533;gT&#65533;&#65533;~&#65533;**c&#65533;K&#65533;_",&#1201;&#65533;z&#65533;&#65533;&#65533;&#65533;3Yj&#65533;&#65533;-&#65533;-&#65533;$&#65533;cnz&#65533;8lJ(&#65533;3&#65533;A&#65533;&#65533;!&#65533; &#1796;&#65533;b&#65533;&#65533;
&#65533;;&#65533;&#65533;[&#35058;&#65533;&#65533;&#65533;&#65533;&#826;&#65533;f1M&#65533;;&#65533;1&#65533;Q&#65533;&#65533;8&#65533;&#65533;kf&#65533;&#1886;h=&#65533;(&#65533;&#1056;&#65533;t&#65533;&#65533;H&#1450;y&#65533;&#65533;&#65533;"&#65533;3&#65533;&#65533;R(l1&#65533;&#65533;&#65533;*&#65533;w*&#65533;~&#65533;&#65533;<l&#65533;Bh&#65533;<&#65533;&#65533;&#65533;Q&#1971;&#65533;&#890;&#65533;&#65533;L&#65533;g&#65533;&#65533;&#65533;LIl&#65533;	U&#65533;3;&#65533;T&#65533;MA&#65533;C&#65533;'l&#65533;&#65533;I&#65533;T&#65533;,&#65533;<&#2000;"H&#65533;<&#65533;kf&#65533;f|4S&#65533;&#65533;h&#65533;;&#65533;&#65533;&#65533;&#230;&#1013;R&#65533;NSU#+H!'l$&#65533;7&#65533;&#65533;<P&#65533;TV &#65533; l&#65533;&#65533;kU_&#65533;"K&#65533;gJ"K!h&#65533;Cm;&#65533;~e6.JG&#65533;&#65533;L&#65533;&#65533;SO=l&#65533;&#65533;&#65533;IoR&#65533;f&#65533;&#65533;h3gH&#65533;k&#65533;&#65533;$2-%=S&#65533;&#1880;&#65533;&#65533;F/'F&#65533;&#65533;&#65533; &#65533;&#1574;Je&#65533;zs7&#65533;&#65533;&#65533;&#65533;LD&#65533;&#65533;TH&#65533;&#65533;XI&#65533;VLT`&#65533;+&#1193;
<H1S4&#65533;&#65533;^U&#65533;XAC&#65533;0v&&#1738;&#1628;8e&#65533;&#65533;"5&#65533;&#838;eKO&#65533;TQ@&#65533;onH*&#65533;h
&#65533;?&#65533;&#65533;&#65533;&#34753;&#65533;xh&#65533;&#65533;FU&#65533;0y8&#65533;n&#65533;&#65533;&#65533;H&#65533;N&#65533;;MTh5&#1252;&#65533;i&#65533;&#65533;|
czU&#65533;
*&#1254;&#65533;n)&#65533;&#65533;&#65533;Ze&#65533;:VI&#65533;&#410;Z-&#65533;&#1549;;&#65533;&#65533;&#65533;&#65533;&Cc[HWU.&#65533;&#65533;&#65533; M&#65533;&#65533;T&#65533;&#65533;[bi9k&#65533;&#65533;&#65533;&#65533;&#65533;&#65533;&#1813;&#65533;&#65533;\&#65533;&#65533;&#65533;lzC7&#65533;Z&#65533;&#65533;&#65533;&&#510;&#65533;&#65533;z;wW&#65533;&#65533;D&#65533;KIV&#65533;]&#65533;&#65533;&#65533;Rvp  &#770;&#65533;&#65533;'L+=&#65533;&#65533;'&#65533;&#65533;&#65533;&#65533;g&#65533;&#65533;&#65533;&#65533;e&#65533;n&#65533;&#65533;u&#65533;-&#65533;[&#736;{&#65533;?|&#65533;&#65533;G&#65533;&#414;&#65533;&#65533;&#65533; &#65533;R&#65533;&#65533;&#65533;&#65533;D&#65533;&#65533;/&#65533;&#65533;&#65533;j&#43289;!&#65533;y_&#65533;~p)&#65533;&#65533;&#65533;&#65533;&#65533;&#65533;&#65533;pc&#65533;&#65533;&#65533;&#65533;*&#65533;&#65533;M&#65533;&#65533;&#65533;ZH&#65533;&#65533;i&#65533;f&#65533;y&#65533;&#65533;&#65533;g&#65533;&#65533;PB&#65533;&#65533;A&#65533;2}rP&#65533;&#65533;O&#65533;4]&#65533;&#65533;&#65533;&#65533;&#65533;9fJm]&#65533;_Rg!&#65533;&#65533;:e&#65533;k(1&#65533;-&#65533;T&#65533;9&#65533;C1&#65533;Ay	cH&#65533;&#65533;_&#65533;f&#65533;&#815;0;&#65533;a&#65533; &#65533;&#65533;v&#65533;G!&#65533;a&#65533;B&#65533;&#65533;7&#65533;&#65533;&#65533;&#65533;&#65533;&#65533;&#65533;1nt&#65533;&#65533;&#65533;&#65533;ld&#65533;&#65533;&#65533;&#65533;&#65533;&#65533;3,O&#65533;+Mi"&#65533;&#65533;:Z&#65533;KP`&#65533;TW&#1744;&#65533;GJ&#65533;V&#65533;e&#65533;,-R&#65533;&#65533;lrkY+(&#65533;&#65533;&#1345;~r&#65533;&#65533;E&#65533;y&#65533;qF&#65533;"&#620;Xx1&#65533;&#65533;G	&#65533;1&#65533; &#65533;*O&#65533;&#65533;&#65533;&#65533;&#65533;&#65533;&#65533;=&#65533;P&#65533;V&#65533;*&#65533;&#65533;&#65533;?Y&#65533;$w&#65533;&#65533;!&#65533;	)h[H3I&#65533;&#65533;u&#65533;&#65533;&#65533;r'=&#65533;2&#65533;FrB&#7061;&#65533;&#65533;5$&#65533;&#612;&#65533;&#65533;&#65533;&#65533;&#65533;&#65533;ZEI6#&#65533;0&#65533;b4<'&#65533;&#65533;&#65533; &#65533;o&#65533;&#65533;&#65533;Bd&#65533;&JQQ d&#65533;&#65533;&#65533;&#65533;&#26884;&#65533;&#65533;&#65533;4TC&#1024;&#65533;&#65533;&#65533;g&#65533;)&#65533;&#65533;&#65533;&#65533;&#406;	q&#65533;&#65533;&#65533;&#65533;&#65533;Nf&#65533;&#65533;&#65533;NECv&#65533;5&#65533;B&#65533;&#65533;~S&#65533;L&#65533;Jy&#65533;&#65533;&#65533;&#65533;&#1322;&#65533;&#65533;&#65533;J&#65533;(I&#65533;Bs"(%QE*&#65533;&#907;l
&#65533;QH4&#65533;&#65533;K&#65533;d&#65533;2&#65533;&#65533;&#65533;&#65533;le3 6TY&#65533;r&#65533;9U&#65533;P)L&#65533;&#65533;&#65533;x&#65533;&#65533;M&#65533;&#65533;6C5&#65533;&#65533;9&#65533;&n&#65533;UUAI&#992;;&#65533;iS1&#65533;lO&#65533;fT&#65533;60&#65533;&#65533;2[,&#65533;&#65533;#&#65533;&#65533;4&#65533;x&#65533;,&#65533;$&#65533;&#65533;&#65533;&#65533;\E,]&#65533;&#65533;&#65533;v(&#65533;&#65533;&#65533;>&#65533;&#65533;&#65533;&#65533;2&#65533;1&#65533;vD&#720;&#65533;}V.&#65533;&#65533;&#705;&Y&#65533;&#65533;&#65533;&#65533;&#65533;&#65533;&#65533;	9&#65533;&#65533;(?&#65533;I&#713;vW&#65533;&#65533;@&#65533;&#65533;&#65533;&#620;&#65533;&#65533;&#1259;&#65533;&#65533;&#65533;7&#65533;:&#65533;x&#65533;i&#65533;So
5K+&#65533;f&#65533;&#65533;&#65533;&#65533;jK^l0u&#1316;&#65533;&#65533;Ie&#65533;&#65533;Z&#65533;&#65533;&#65533;&#65533;T&#65533;&#346;v&#65533;&#65533;*&#65533;w&&#65533;M&#65533;j&#65533;&#65533;%	&#65533;fpe
&#65533;&#65533;`[&#65533;&#65533;&#65533;>&#65533;&#65533;&#65533;i&#65533;Nc&#65533;&#65533;&&#65533;)&#65533;wQ:&#2036;JtLKMc_&#65533;j&#65533;&#65533;&#65533;
&#65533;&#65533;Aw(&#65533;^H!&#65533;^&#65533;K&#65533;z&#65533;&#65533;&#1301;&#65533;6&#65533;[PM7&#65533;<U&#65533;&#65533;&#65533;&#65533;ZO&#738;&#65533;&#65533;&#65533;&#65533;X#B&#65533;&#65533;e&#65533;&#65533;#6&#65533;MiK-`&#65533;xc&#65533;&#65533;&#297;T&#65533;&#65533;&#65533;&#65533;&#65533;&#65533;=&#65533;p&&#65533;41&\&#65533;u&#65533;R&#65533;]&#65533;&#65533;&#65533;&#65533;t&#65533;I&#1827;&#65533;a&#65533;&#65533;&#65533;n&#65533;&#65533;&#65533; .5!&#65533;sdZ&#65533;&#65533;t-q&#65533;&#513;r,&#65533;&D&#65533;&#65533;&#65533;2&#65533;&&#1296;D&#434;&#65533;x&#65533;&#65533;&#65533;4rWDC&#65533;&#65533;z&#65533;&#65533;uqS&#65533;&#666;&#65533;!&#65533;&#65533;&#65533;&#65533;&#65533;(I$-&#65533;&#65533;vL3&#65533;&#65533;&#65533;&#65533;&#65533;&#65533;n@&#65533;t&#65533;&#65533;&#65533;&#65533;Mq&#65533;X&#65533;>&#65533;Y&#1358;&#65533;&#65533;&#65533;da2&#65533;&#65533;P&#65533;&#65533;&#65533;&#65533;&#65533;K&#65533;&#65533;p&#65533;&#65533;M&#65533;&#65533;7hW&#1946;.&#65533;&#65533;&u"Ti;;&#65533;&#65533;&#65533;&#65533;&#65533;h&#65533;&#65533;&#65533;&#65533;&#65533;&#65533;&#65533;*1mbm&#65533;&#65533;&#1227;&#65533;&#65533;vhlm&#65533;&#65533;&&#65533;&#65533;dZ*&#65533;a)&#49508;&#65533;&#65533;&#65533;r&#65533;&#65533;}&#65533;&#65533;X&#65533;e#&#65533;R&#65533;&#65533;&#65533; Tag{)&#65533;&#65533;&#65533;&#65533;5o&#65533;Fq&#65533;e&#65533;D8&#65533;rgd%5&#65533;&#65533;p&#65533;&#65533;&#1749;&#65533;&#65533;<&#65533;\)&#65533;&#1443;&#65533;jE8&#836;&#65533;x\&#65533;c&#65533;U&#65533;&#65533;^&#700;&#65533;4
&#65533;&#65533;[&#65533;&#65533;|B&#65533;&#65533;&#65533;&#65533;)&#65533;&#65533;&#65533;&#65533;R_7@&#65533;&#65533;sb&#65533;f&#65533;H4&#65533;!_&#65533;&#65533;li!&#65533;&#65533;&#65533; &#65533;zV&#65533;&#65533;M&#65533;!&#65533;ft&#65533;&#65533;%:v<(&#65533;&#65533;&#65533;&#65533;62#&#65533;&#1630;p&#1455;&#65533;be']'&#65533;&#65533;&#65533;&#65533;&#29725;iuN&#65533;&#65533;&#65533;&#65533;&#65533;4}&#65533;8&#65533;g&#65533;&#65533;9&#65533;&#65533;\&#65533;9&#65533;Wv-E&#65533;j&#65533;&#65533;&#65533;lR&#65533;&#65533;{,&#65533;%&#65533;&#65533;&#65533;6Q.&#65533;&#65533;&#65533;
Y&#65533;C&#65533;1&#65533;jy+`&#65533;MF&#65533;&#65533;&#65533;u&#65533;vP91v&#65533;@&#65533;^.&#65533;&#65533;&#65533;&#65533;S&#65533;&#42362;#q&#899;
>K@&#65533;&#65533;t&#65533;G[&#65533;7&#65533;&#65533;:&#65533;'A&#65533;&#65533;}o&#65533;1&#65533;&#65533;&#65533;k&#65533; &#65533;&#65533;'(eLk[&#65533;#Z+&#65533;&#65533;&#65533;&#65533;&#65533;&#65533;!&#65533;H&#65533;&#65533;&#65533;c&#65533;e.&#65533;BK&#65533;&#65533;&#65533;&#65533;&#65533;/&#711;&#65533;&#65533;C6CJ&#673;&#65533;+*J&#65533;&#1195;?&#65533; &#65533;&#65533;x&#65533;X&#65533;&#65533;&#1776;Y&#65533;&#65533;&#701;&#65533;&#65533;&#65533;&#65533;&#65533;!&#65533;5s&#657;&#65533;&#65533;&#65533;&#65533;8;[&#65533;k&#65533;8&#65533;j&#65533;&#65533;&#65533;&#65533; &#65533;&#65533;&#65533;Q&#65533;&#65533;&#65533;&#65533;&#65533;{&#65533;2A&#65533;&#65533;&#65533;&#65533;&#65533;&#618;&#65533;j=&#65533;&#65533;0&#1289;-&#65533;'&#65533;&#65533;&#65533;&#1819;'&#65533;&#65533;"[&#65533;&#65533;C&#65533;&#65533;&#65533;h&#65533;&#65533;~&#1781;S&#65533;0&#65533;@:&#65533;&#65533;X&#65533;Q&#1560;&#65533;&#65533;&#65533;&#176;7&#65533;&#65533;9&#1792;7&#65533;" &#65533;&#65533;&#65533;&#65533;&#65533;B|&#65533;j&#65533;&#65533;K/&#65533;+&#65533;<x&#65533;&#65533;&#65533;P&#65533;&#65533;p0(?&#65533;&#65533;x#k&#65533;&#65533;I&#65533;{&#65533;C&#65533;&#1036;&#65533;&#65533;#&#65533;1&#65533;a
m#8?T&#65533;h&#65533;&#65533;&#65533;$&#65533;&#65533;	a&#65533;8l&#280;P:&#65533;&#65533;&#1400;&#65533;&#65533;&#65533;&#65533;&#65533;?L&#65533;&#65533;&#65533;&#65533;V&#65533;&#65533;&#65533;:&#65533;&#65533;V&#65533;"R&#1040;Q&#65533;&#65533;tZ&#227;&#65533;h&#65533;P&#65533;&#65533;P&#65533;*&#65533;&#65533;{&#65533;?&#65533;'h&#65533;&#65533;&#65533;'LQ&#65533;&#65533;&#748;&#65533;q)^&#65533;
&#65533;&#65533;E&#65533;BA&#65533;P&#65533;&#65533; 5&#65533;&#65533;&#65533;&#65533;&#65533;4&#65533;&#65533;&#65533;&#65533;1&#65533;q5&#65533;bw&#65533;&#440;&#65533;7&#65533;&#65533;w&#65533;&#65533;R&#65533;d&#65533;N&#65533;I&#65533;{&#65533;n&#65533;5&#65533;D&#65533;&#65533;@&#65533;.&#65533;&#65533;(t&#65533;y&#65533;	R&#65533;+&#65533;(	&#65533;&#65533;&#65533;&#65533;G&#65533;&#65533;0&#65533;e&#65533;!&#65533;&#65533;0K&#65533;&#65533;&#65533;	2&#65533;A&#65533;2&#65533;&#65533;&#65533;&#872; &#65533;&#65533;&#65533;&#1567;&#65533; 3S3-&#65533;Z&#1125;=&#65533;&#65533;3&#14457;&#65533;1BTI&#65533;&#65533;&#65533;~3_z&#65533;Ra= &#65533;&#238;&#188;&#65533;R&#65533;rL&#65533;r&#65533;&#65533;&#65533;K&#65533;5&#65533;J&#65533;H&#65533;	R&#65533;&#65533;&#65533;&#65533;&#65533;;&#65533; &#65533;&#65533;&#65533;&#65533;Y&#65533;&#65533;zE&#65533;s&#65533;&#65533;&#1771;&#65533;&#65533;&#65533;2&#65533;&#174;t	P&#65533;b&#65533;&a&#65533;&#65533;!5xrJ&#65533;&#828;OT)I+&&#65533;&#65533;&#65533;&#65533;*&#65533;U3&#65533;t@O!Q	&#403;X&#65533;&#65533;0&#65533;&#1252;&#65533;&#65533;&#65533;[	+&#65533;&#676;r&#65533;t&#299;&#65533;<&#65533;&#65533;&#65533;&#65533;	8&#65533;&#1855;&#65533;&#65533;&#65533;)&#65533;&#65533;EtB}&#65533;&#383;&#65533;H&#65533;&#65533;#M&#65533;&#65533;&#65533;A"&#65533;&#65533;!&#65533;&#299;&#65533;iK&#65533;&#65533;&#65533;I&#292;&#65533;*&#177;&#65533;0<&#65533;M+&#65533;&#65533;;R&#65533;]&#65533;&#65533;&#65533;&#65533;J&#65533;&#65533;&#289;&#65533;&#65533;&#65533;&#65533;T&#65533;L}&#65533;N&#65533;O3<AAnL(U\E&#65533;&#65533;&#65533;&#65533;&#65533;6&#65533;JVK&#65533;3&#1771;c&#65533;&#65533;&#65533;&#65533;>&)&#65533;&#65533;P,I&#65533;&#65533;&#65533;Zq&#65533;&#65533;&#65533;&#65533;&#65533;&#65533;&#65533;&#65533;&#65533;}&#65533;O&#65533; &#65533;_&#1321;0R&#666;iM&#65533;&#828;wz&#65533;&#65533;&#65533;&#252;&#65533;&#65533;&#65533;KJ&#65533;m&#65533;&#1049;&#65533;J&#65533;&#65533;&#942;&#65533;6&#65533;x9&#1218;Me&#302;&#65533;&#65533;&#65533;A0&#65533;&#1761;*&#65533;-JQ&#65533;&#65533;0"&#65533;&#799;&#65533;&#1030;&#65533;H&#65533;&#815;&#65533;&#65533;r&#65533;&#65533;)4=&#65533;&#65533;=&#65533;&#1189;}	%)&#65533;a,&#65533;`(&#65533;&#65533;&#65533;hJ&#65533;&#65533;J&#65533;$O&#65533;L$&#65533;&#510;(G&#65533;&#65533;?+&#65533;&#65533;9#&#65533;&#65533;&#65533;U&#134;.tJ&#65533;H&#65533;&#65533;&#65533;&#65533;E&#65533;31&#65533;&#609;&#65533;sS&#65533;P&#65533;&#65533;&#65533;I y&#65533;&#65533;&#65533;,=M&#731;&#65533;OM&#65533;&#65533;&#65533;&#65533;&#818;)&#1324;&#65533;&#65533;i&#65533;&#65533;yU&#65533;S&#65533;&#65533;N&#65533;&#65533;&#65533;DL(b*Q&#65533;&#65533;+&#65533;&#65533;&#65533;&#65533;l&#65533;*&#65533;"&#65533;SC&#65533;S&#65533;y7&#65533;B0F\U&#65533;&#65533;&#65533;&#65533;&#65533;$&#65533;.&#65533;)K&#65533;&#65533;O&#65533;w&#65533;%&#65533;&#65533;&#65533;w&#65533;U&#65533;&&#65533;R&#65533;S
&#1250;zJR&#65533;&#65533;&#65533;MX&#65533;h}Hl&#65533;&#65533;,&#65533;&#65533;&#65533;2&#65533;&#466;&#1377;R&#65533;mm#LM&#65533;9&#65533;v&#1495;&#65533;&#65533;!&#65533;j%&#65533;&#65533;F&#65533;`&#65533;&#65533;&#65533;G&#65533;Hl&#65533;&#65533;P&#65533;&#65533;&#65533;`&#65533;&#65533;z}6k&#142;&#65533;&#65533;S&#65533;&#65533;&#65533;&#65533;&#229;`&#65533;b6&#65533;&#65533;xa&#65533;+&#65533;
&#65533;`&#65533;/&#65533;&#65533;Ra&#65533;&#65533;N&#65533;JB%&#65533;N&#65533;&#65533;&#65533;&#65533;&#65533;&#65533;Sh&#65533;&#1558;@&#65533;&#65533;&#65533;&#65533;EW&#235;&#65533;&#65533;>&#65533;&#195;&#65533;&#65533;&#65533;|&#65533;?&#1497;&#65533;&#65533;&#65533;&#65533;&#65533;&#65533;)>_z;&#65533;N&#65533;&#65533;&#65533;&l&#65533;${&#65533;,&#65533;u&#65533;i5&#1484;P(&#65533;uT&#65533;&#65533;&#65533;&#65533;&#65533;d]&#65533;&#65533;&#65533;T*&#65533;KI&#65533;&#328;&#65533;P&#65533;&#65533;&#65533;&#65533;&#1369;&#65533;u&#65533;g&#65533;&#65533;$C&#65533;;&#65533;k&#65533;&#1726;=N&#65533;m&#65533;c&#65533;&#65533;&#65533;Y&#65533;-&#65533;!&#65533;Q&#65533;&#1741;&#65533;&#65533;I3[&#65533;4&#65533;&#65533;&#65533;&#65533;!T&#65533;&#65533;&#65533;&#65533;6&#65533;&#65533;0"0;&#65533;&#65533;&#65533;/\&#65533;&#65533;&#65533;&#65533;&#65533;E&#65533;0TR&#917;&#1415;&#65533;;&#65533;&#65533;&#65533;&#65533;&#65533;W&#65533;&#1792;A&#65533;&#65533;e&#65533;&#65533;&#65533;&#65533;cP&#65533;n&#65533;&#1909;&#65533;&#65533;&#65533;&#65533;&#21263;&#65533;&#65533;j&#65533;V&#65533;#&#65533;&#65533;&#65533;	&#65533;%p&#65533;H&#42326;c&#65533;&#65533;	&#65533;1&#1925;&#65533;&#1665;&#65533;&#65533;&#65533;&#65533;`^&#65533;h&#65533;:&#65533;>&#65533;&#65533;&#65533;&#65533;p&#65533;&#65533;-&#1110;YDPl(&#65533;&#65533;H1&#65533;T&#65533;&#65533;&#65533;-&#65533;O!(<&#65533;&#65533;&#1751;&#65533;N&#65533;&#65533;i&#65533;CB&#65533;MFmm&#65533;&#65533;E&#65533;&#65533;&#65533;H&#65533;}&#65533;&#65533;&#65533;&#65533;R]&#65533;Y&#65533;&#65533;4&#65533;>&#65533;&#65533;&#65533;&#65533;&#65533;x)A&#65533;&#65533;&#65533;&#65533;&#65533;m&#65533;&#65533;&#65533; &#65533;_&#65533;&#65533;&#65533;&#65533;`/K&#65533; &#65533;v	N&#65533;Z&#65533;&#65533;Gl0&#65533;&#65533;
dHF&#65533;&#65533;8y&#65533;^&#1362;`&#65533;&#65533;&#65533;`&#65533;&#65533;&#65533;&#65533;-E&#65533;&#65533;&#65533;&#65533;y&#1802; &#65533;->&#65533;&b&#65533;x&#65533;<&#65533;[&#65533;&#65533;&#65533;98]z&#65533;&#65533;&#65533;4&#65533;&#65533;5Nd\(~	&#65533;et&#65533;&#65533;q&#65533;Y&#2009;&#65533;ll&#65533;&#65533;&#44362;]&#262;=&#65533;&#1701;&#65533;&#65533;x&#65533;&#65533;&#65533;Q&#65533;&#65533;Mlh&#65533;Q&#65533;&#65533;&#65533;&#65533;&#65533;c&#65533;p&#65533; WU&#65533;<JZ&#65533;&#65533;&#65533;*R&#65533;&#65533;b3&#65533;
&#65533;U&#65533;&#65533;@^&#65533;&#65533;&#65533;eM&#65533;Wv&#65533;&#65533;&#65533;Bn&#65533;$N&#1074;&#65533;&#65533;KvXp[MVaV&#65533;I&#1671;&#5836;&#65533;&#65533;`&#65533;c&#36618;&#65533;&#65533;&#65533;at&#65533;!&#65533;&#65533;u&#65533;-J&#65533;`&#65533;#&#65533;d&#65533;H&#65533;I&#65533;N&#65533;c@B>&#65533;'&#65533;DX'H&#65533;$O&#65533;&#65533;a^>H&#65533;&#65533;&#65533;P&#1799;&#65533;&#65533;&#65533;;&#65533;&#65533;-&#65533;8#&#65533;N&#65533;c&#65533;&#515;dT &#65533;*&#65533;C&#65533;E&#65533;$&#65533;o&#65533;&#65533;c&#65533;&#65533;&#65533;1Qh[ &#65533;&#65533;&#65533;%E&#65533;1Y&#65533;y&#65533;&#65533;&#65533;_&#65533;]R&#65533;T&#65533;B!&#1315;#&#65533;&#65533;-&#65533;&#65533;h&#65533;Q&#65533;&#65533;&#65533;&#65533;&#65533;&#65533;{'&#65533;&#65533;z&#65533;h&#65533;F&#65533;&#65533;&#65533;&#65533;?&#65533;&#1812;5b&#65533;&#65533;i2&#65533;&#65533;.&#37696;&#65533;&#65533;&#65533;&#65533;!&#65533;3R&#65533;&#1416;&#65533;&#65533;b&#65533; &#65533;&#65533; 8&#65533;&#255;&#1366;&#65533;&#65533;&#65533;c&#65533;&#65533;&#65533;i&#65533;U&#65533;u&#4988;&#65533;H}&#65533;Enj&#65533;@&#65533;`&&#1479; &#65533;&#65533;&#65533;b"]&#65533;&#65533;&#65533;N&#65533;c&#65533;&#65533;&#65533;	&#65533;&#65533;&#65533;&#65533;&#65533;x&#65533;'&#65533;^U&#65533;&#1972;&#60213;&#65533;&#65533; ^Y&#65533;&#65533;&#65533;o&#65533;&#65533;$&#2042;&#65533;&#65533;c&#65533;d&#65533;
Z&#65533;g&#65533;&#65533;&#65533;&#65533;t&#65533;&#65533;&#65533;&#65533;&#65533;	&#65533;&#65533;^l&#65533;p&#65533;U&#65533;I&#65533;C&#65533;Zy&#65533;&#65533;P&#65533;c&#65533;Z&#65533;&#65533;&#1105;4&#65533;&#65533;k&#65533;&#65533;&#65533;&#65533;V&#65533;h&#65533;&#65533;&#65533;%9N&W=&#65533; [&#65533;&#65533;P&#65533;&#65533;RE&#1366;&#65533; &#65533;&#65533;Q&#65533;&#65533;&#65533;&#65533;&#65533;&#65533;&#65533;&#65533;&#65533;&#65533;&#65533;
&#956;&#65533;&#65533;&#18284;&#65533;&#65533;&#65533;&#65533;$&#65533;&#65533;&#65533;&#65533;j&#65533;&#65533;*&#1554;'&#65533;&#65533;&#65533;&#65533;]%g@&#65533;&#65533;&#65533;&#65533;&#1548;t&#65533;&#65533;x&#65533;&#65533;&#65533;;&#65533;&#65533;&#65533;&#1766;	iQl&#65533;x&#65533;&#65533;&#65533;]&#65533;&#65533;W&#65533;&#65533;e&#380;&#65533;e&#65533;&#65533;_&#65533;|&#65533;&#65533;~&#65533;&#1682;&#352;&#65533;>&#1173;M&W&#65533;&#65533;&#65533;=&#65533;**&#563;
B>&#65533;>~&#65533;&#65533;&#65533; &#65533;h&#65533;M$g&#65533;&#65533;@&#65533;&#65533;n&#65533;&#65533;^rNo]&#65533;&#65533;	&#65533;&#1094;0P&#65533;&#65533;&#65533;&#65533;i&#65533;Pb&#65533;&#65533;8U(q&#65533;P&#65533;%&#65533;nO&#908;|&#65533;U&#65533;&#65533;&#65533;~Bb&#65533;`&#65533;&#65533;f&#65533;&#65533;P&#65533;x&#65533;&#65533;C&#65533;4&#65533;&&#65533;&#65533;&&#65533;&#65533;p&#65533;H&#65533;&#65533;&#65533;&#65533;T&#65533;&#65533;
&#65533;U&#65533;*&#65533;&#65533;&#65533;9&#65533;U&#65533;,o&#65533;qS$B&#65533;&#65533;fi&#65533;&#1461; &#65533;&#1476;&#65533; &#65533;&#65533;&#65533;'&#65533;&#65533;&#65533;l&#65533;&#65533;&#65533;AB &#65533;i&#65533;F&#65533;&#65533;&#65533;1&#65533;>&#65533;^k&#65533;&#65533;&#408;&#3990;vR&#65533;&#65533;&#65533;&#65533;u' &#65533; &#65533;&#65533;i&#65533;&#65533;&#65533;&#65533;&#65533;&#65533;&#65533;&#65533;T&#65533;-&#65533;D&#65533;M~&#65533;&#65533;>M&#65533;&#65533;5W&#39342;tS&#65533;&#65533;BF&#65533;o]g&#65533;&#65533;&#65533;&#65533;&#65533;&#65533;&#65533;)j&#65533;&#65533;={&#65533;r&#65533;l&#65533;-n&#65533;&#65533;&#65533;&#65533;&#65533;\&#65533;I1;&#65533;&#65533;&#65533;d&#65533;}I!qw&#65533;iXh&#65533;&#65533;&#65533;bv&#65533;n&#65533;&#65533;&#65533;Vp&#65533;&#58968;&#65533;&#65533;&#65533;H'p&#65533;&#65533;&#65533;&#65533;&#65533;&#65533;&&#65533;
&#65533;n&#65533;&#65533;Pw~&#65533;.&#65533;&#65533;Doic&#65533;&#65533;&#1232;?&#65533;&#65533;&#65533;6
}i&#65533;&#65533;A&#65533;*y&#65533;?x&#65533;&#37539;&#65533;[&#65533;&#65533;&#65533;`&#65533;n&#65533;&#65533;&#65533;&#65533;l&#65533;&#65533;	&#65533;
w&#899;&#65533;&#65533;G&#65533;&#65533;&#65533;<&#65533;&#65533;&#65533;&#65533;&#65533;&#65533;&#65533;&#65533;&#65533;d'&#65533;&#65533;&#65533;'&#65533;'&#65533;A&#65533;&#256;&#65533;0&#65533;&#65533;&#65533;&#65533;&#65533;&#65533;y&#65533;C0|&#65533;&#65533;&#65533;cT&#65533;&#65533;&#65533;&#65533;&#1010;!&#65533;*e&#65533;&#669;&#65533;%-N&#65533;&#65533;o&#65533;	&#65533;&#65533;>&#65533;m&#65533;&#65533;m@&#65533;&#65533;&#65533;k&#65533;&#65533;P&#65533;d_y&#65533;&#65533;&#65533;&#65533;&#65533;&#65533;s&#65533;B&#65533;E$&#65533;&#65533;&#65533;uf&#65533;&#65533;+&#65533;4H&#65533;&#65533;!&#65533;k&#65533;p&#65533;Q,&#65533;HZ&#65533;&#65533;b&#65533;8`~|iln&#65533;^&#65533;&#65533;V#&#65533;3&#65533;&#65533;q$&#65533;&#65533;_&#65533;&#65533;As&#65533;\j&#65533;O!KI&#65533;&#65533;&#65533;&#65533;gK&#65533;&#65533;&#65533;&#65533;&#65533;x I&#65533;&#65533;c&#65533;e&#65533;I&#2001;EW&#1372;x"|&#969;&#65533;&#65533;X&#65533;&#65533;&#65533;&#65533;!X&#65533;&#65533;&#65533;>y5&#65533;&#65533;HF&#65533;&#65533;4\l,h&#65533; &#132;
28*)l&#65533;H&#65533;r&#65533;J&#65533;(&#65533;&#65533;&#65533;R&#65533;P&#65533;G&#65533;&#65533;&#65533;a&#65533;&#1585;c&#65533;&#65533;&#65533;R&#65533;&#65533;r&#65533;&#654;%c:&#65533;&#65533;&#838;:w&#65533;&#65533;&#40166;&#65533;&#65533;&#65533;&#65533;a&#65533;U&#65533;f,&#65533;&#65533;Z(&#1779;&#65533;&#1454;&#65533;b&#65533;&#65533;&#1452;X}&\&#65533;&#65533;U&#65533;Q&#65533;&#65533;	&#65533;&#65533;lDl&#65533;:!;kV,&#65533;&#65533;a&#334;&#65533;;w&#65533;&#1532;z&#65533;&#65533;B&#65533;&#903;&#65533;&#65533;b#51&#65533;&#330;8S&#65533;&#65533;{&#65533;&#346;3M:&#65533;	Y%&#65533;D&#65533;&#65533;&#1809;&#65533;&#662;UM[It/&#65533;&#65533;>=:3j&#65533;&#65533;&#65533;&#65533;&#1578;&#65533;&#65533;&#65533;&#65533;&#65533;&#65533;&#65533;&#65533;&#65533;&#65533;6&#65533;&#65533;&#65533;`&#65533;&#65533;/&#65533;)AOa&#65533;&#65533;Uw.&#65533;c&#65533;LK&#65533;zj&#65533;j;&#65533;&#65533;&#65533;b3&#65533;Cb&#65533;'&#65533;&#65533;&#65533;+/&#65533;&#65533;R&#65533;&#65533;&#65533;&#65533;u&#65533;&#65533;>&#65533;g&#65533;&#65533;S&#65533;x;&#65533;;&#65533;&#65533;P,&#65533;&#65533;&#65533;A&#65533;&#65533;Mo&#65533;8&#65533; O&#65533;8&#65533;C&#65533;&#65533;e&#65533;F&#1548;&#65533;&#65533;@&#65533;et&#65533;(&#65533;&#65533;aa&#65533;)&#65533;X`&#65533;&#852;Rw&#1893;&#65533;Q*&#65533;x&#17484;&#65533;&#65533;ywRNI&#65533;|&#65533;&#65533;k&#65533;B&#65533;E&#65533;&#65533;hQLv$&#65533;&#65533;Q&#65533;&#65533;+zE%KTA3&#65533;5[ZMS&#65533;)&#65533;UV&#65533;I	&#65533;&#65533;&#65533;X&#65533;QXe&#65533;!Yd&#65533;&#65533;]&#65533;gF	eg2&#65533;X&#65533;h4FTdM&#65533;&#65533;dE0Q&#419;K&#65533;&#65533;d&#65533;&#65533;&#65533;eK&#65533;]&#65533;&#65533;&#65533;&#65533;9&#1617;8&#65533;&#65533;&#65533;v&#58706;&#65533;&#65533;&#65533;Vy)8&#65533;S&#65533;&#65533;&#65533;W&#65533;&#65533;16x&#65533;P &#65533;<x+&#65533;&#65533;<&#418211;0w&#1928;$&#65533;rWFv&#65533;&#65533;8&#65533;&#65533;X&#65533;hF5&#656;&#65533;&#65533;&#65533;&#65533;&#65533;Da&#65533;v&#423;*&#65533;y&#65533;J&#65533;&#65533;G&#65533;}&#65533;]&#65533;@&#65533;&#65533;&#65533;"i*m&#62501;2&#65533;S&#65533;S&#65533;T&#65533;&#65533;([,&#65533;m&#65533;&#65533;o_Z3&#65533;:q&#65533;	 &#1995;&#65533;
&#65533;>8BbYG&#65533;Yl&#65533;&#65533;Z&#65533;&#1973;&A&#65533;&#65533;&#65533;_a[&#65533;&#65533;e&#65533;&#65533;J&#65533;&#65533;XX&#65533;&#65533;&#65533;&#65533;L&#65533;&#65533;)|&#65533;"&#65533;Q&#65533;=&#65533;&#65533;E&#65533;&#65533;c&#65533;&#65533;&#65533;&#296;&#65533;)Qz$&#65533;&#65533;R&#65533;t&#65533;Q:$&#65533;&#65533;&#65533;&#65533;4&#65533;&#65533;&#65533;J&#65533;&#65533;&&#65533;B&#65533;&#65533;&#65533;&#65533;&#65533;&#65533;&#65533;P&#65533;B&#65533;&#65533;Ak&#65533;9&#65533;olX&#65533;%KP+lHh_*&#65533;T&#65533;(#6&#65533;&#65533;&#65533;&#65533;wSN&#65533;&#65533;TZA&&#65533;7&#65533;&#1033;')IJ&#65533;&#65533;EN
T&#65533;~&#65533;&#65533;6&#65533;K&#65533;:,&#65533;&#65533;b&#65533;4&#65533;&#1702;$1&#65533;+&#65533;&#65533;Fc&#65533;&#870;pca<&#65533;&#65533;S&#65533;&#65533;3i&#65533;VH&#65533;&#65533;&#65533;&#65533;&#376;&#65533;h&#65533;&#65533;&#65533;L&#65533;&#65533;'&#65533;kF&#65533;&#65533;=&#65533;&#65533;&#65533;&#65533;&#65533;&#65533;Ga&#65533;4&#65533;&#65533;d&#65533;B&#948;&&#65533;Q]&#65533;&#65533;Pn&#65533;&#65533;&#65533;&#65533;&#65533;NDfAbC&#65533;"&#65533;&#65533;&#65533;V&#65533;u&#65533;a&#65533;I;&#65533;Z&#710;&#1668;'T!&#65533;I&#65533;&#1120;&#65533;#&#65533;a&&&#65533;z&#65533;bf&#65533;&#65533;-HEIIH&#65533;T&#65533;&#65533;um &#65533;)d&#65533;&#65533;&#65533;D4&#65533;"&#65533;&#65533;e&#65533;&#65533;p&h&#65533;&#65533;W
[&#464;&#65533;M&#65533;A&#65533;:&#65533;&#65533;&#65533;&#65533;	3&#65533;P W&#65533;&#65533;AV!+&#65533;L&#65533;&#65533;&#65533;&#1095;&#65533;&#65533;&#65533;X&#65533;&#65533;&#65533;&#65533;&#65533;&#508;&#65533;xdQ&#65533;&#65533;&#65533;&#65533;X&#65533;|y&#65533;"O+ZH&#65533;&#1454;&#1048;{&#65533;&#65533;}&#65533;&#313;&#65533; d^K&#65533;H&#65533;&#65533;$/y&#65533;jF&#65533;I&#65533;&#935;&#65533;"&#65533;&#65533;&#65533;7J&#65533;
6&#65533;&#165;&#65533;,Kv&#1098;%&#65533;&#65533;-zQ!a12F&#65533;&#65533;Ecq QC&#65533;yO;*&#65533;&#65533;&#65533;x&#65533;C=&#65533;e&#65533;2&#65533;@Sv&#1387;&#65533;O:	h&#1971;K&#65533;2&#65533;&#65533;&#65533;"&#1176;&#65533; &#65533;(CMJ&#65533;uG&#65533;&#65533;Q&#65533;QsFi)&#65533;#E32&#65533;&#1318;&#65533;g&#65533;L2&#65533;"&#65533;*&#65533;&#65533;&#65533;&#65533;
!&#65533;`&#65533;@&#65533;&#65533;&#65533;v&#65533;!di&#65533;=&#322;E&#65533;&#65533;&#65533;naI&#65533;A&#65533;&#65533;&#65533;(&#257;&#65533;&#65533;[ &#65533;S&#65533;li+<)&#65533;&#65533;&#65533;g/&#65533;&#65533;&#1093;&#65533;&#65533;	&#65533;&#65533;>&#65533;&#65533;&#65533;\Cfl2&#65533;&#65533;&#1104;%'&#65533;O&#65533;\#($I&#65533;O&#65533;&#65533;&#65533;D&#65533;&#1153;&#65533;&#65533;&#864;&#65533;6&#65533;q&#65533;C&#65533;&#65533;GbN`C&#65533;GB2&#65533;&#65533;D&#65533;&#65533;&#65533;h&#577;$qwZ&#1633;vr&#65533;R<&#65533;&#65533;&#65533;X&#65533;3&#65533;&#65533;&#65533;&c&#65533;&#65533;&#65533;*U&#250;&#65533;Rd]D)&#65533;&#65533;
&#65533;b5&#65533;j&#874;W&#1786;&#65533;j&#65533;&#65533;t&#65533;k[&#65533;Q&#1527;&#65533;U&#65533;&#65533;pk\&#65533;z&#65533;g&#65533;&#65533;&#65533;_	&#65533;&#65533;X v&#65533;&#65533;}&#65533;&#65533;&#65533;&#1475;dT&#65533;`Q&#65533;&#65533;I&#65533;&#65533;3&#65533;S&#1186;&#65533;&#65533;9&#65533;V&#65533;&#65533;kIU&#65533;&#65533;zI3}&#65533;dk7uGUO#U&#65533;e&#65533;Il&#65533;37&#65533;,X+&#65533;&#65533;&#1324;&#65533;&#65533;\&#65533;p&#65533;&#65533;&#65533;2&#65533;&#65533;&#65533;e&#65533;s&#65533;+&#65533;&#65533;R&#65533;QQ&#65533;z&#65533;&#65533;&#65533;=.*s&#65533;)J}R&#65533;Qh&#65533; &#65533;*&#65533;d*&#65533;4&#65533;,&#422;&#65533;&#65533;\Q45R&#65533;b&#701;&#1272;&#65533;3&#65533;J&#65533;p&#65533;&#65533;H&#65533;fEY%&#65533;&#65533;&#65533;H&#65533;&#65533;-o&#65533; "J&#65533; &#65533;A&#65533;@2&#65533;&#1325;&#65533;l&#65533; &#65533;&#65533;&#659;T&#65533;&#65533;&#65533;0&#65533;C\]8Nd}|&#65533;&#65533;&#65533;4F&#65533;&#65533;11)G&#65533;&#65533;23&#65533;Y&#65533;8&#65533;&#783;&#65533;J&#65533;&#65533;&#65533;&#65533;N&#65533;$&#65533;&#65533;&#65533;&#65533;,2&#65533;&#65533;&#65533;&#65533;&#65533;C&#65533;6Z&#65533;X&#65533;d&#65533;)IA&#65533;&#65533;&#65533;&#65533;&#65533;,&#65533;L&#65533;<.&#65533;D,&#65533;1&#65533;&#65533;&#65533;&#65533;}&#65533;=H&#65533;&#65533;@&#65533;=&#65533;&#201;&#65533;V
&#65533;=&#65533;4]&#65533;&#65533;HRc*y&#65533;&1&#65533;&#65533;&#65533;&#65533;&#65533;&#65533;vmS&#65533;&#1576;R&#65533;&#65533;)&#65533;&#889;&#65533;}	&#65533;f&#65533;&#65533;&#65533;^&#572;&#65533;&#65533;yFRN&#65533;&#65533;,y&#23084;@*S(&#65533;T5u"&#65533;&#65533;(&#65533;&#65533;&#65533;`&#9785;&#1390;~u&#65533;aB#&#65533;nQ5&#65533;&#65533;&#65533;&#65533;&#65533;&#65533;r&#65533;&#65533;]&#65533;&#65533;J&#65533;&#65533;M:&#65533;&#65533;4y&#65533;-4s&#65533;M&#65533;6]&#65533;&#65533;&#65533;|I&#65533;&#65533;&#65533;&#65533;3%&#446;)&#65533;	B9o&#65533;&#65533;%&#65533;[&#65533;d&#65533;&#65533;&#65533;&#65533;|&#65533;&#65533;&#65533;JB&#65533;w	ll&#65533;&#65533;DjjE&#65533;2O&#65533;&#65533;&#65533;&#65533;&#65533;&#65533;=1&#65533;r&#65533;}A&#1332;%&#65533;&#65533;`7&#65533;9&#65533;{^&#65533;&#65533;&#817;&#65533;&#65533;&#65533;&#65533;X&#65533;$&#65533;&#65533;&#65533;&#65533;W&#243;9&#65533;&#65533;BfS&#65533;&#65533;&#65533;L&#65533;&#65533;46&#65533;&#65533;&#65533;j8C6fQ&#65533;Qd&#65533;&#65533;&#65533;&#65533;&#65533;&#65533;&#65533;a{&#65533;&#65533;
r [&#65533;*&#65533;>&#65533;&#65533;&#65533;&#65533;+&#65533;_&#65533;&#65533;&#1165;&#65533;MrK[S}?&#65533;q&#65533;&#65533;&#65533;.J&#65533;k&#65533;&#65533;|&#65533;n&#65533;a&#65533;r&#65533;&#65533;%&#65533;&#65533;)&#65533;&#65533;P&#1573;=&#65533;&#65533;&#65533;&#65533;)e&#65533;D&#65533;oL&#65533;a[&#65533;&#65533;&#65533;&#65533;d'k&#65533;&#65533;&#65533;&#65533;M&#182;&#65533;?&#65533;Ihv&#65533;&#65533;^&#65533;0&#322;&#65533;V&#65533;v&#65533;r&#65533;^t1&#65533;a&#65533;G:&#65533;4&#65533;&#65533;sz(&#65533;\.&#65533;&#65533;-P=y[&#65533;&#65533;O$&#65533;k&#65533;&#65533;&#65533;F&#65533;&#65533;&#65533;0&#65533;&#65533;&&#65533;&#1603;&#65533;&#65533;&#175;&#65533;Z&#65533;g&#65533;&#65533;&#65533;8c&#65533;&#65533;Mg&#65533;&#65533;}/&#65533;&#65533;&#65533;[&#65533;M&#65533;l&#65533;&#65533;&#65533;&#65533;P&#65533;&#65533;&#65533;m>&#65533;&#65533;A*&#65533;t&#65533;&#65533;{&#65533;&#645;&#65533;&#65533;-&#65533;&#65533;F&#65533;&#65533;[Gi&#65533;hi*&#65533;&#65533;Yv&#65533;&#65533;&#65533;,ho&#65533;&#65533;&#65533;&#65533;Y&#65533;i&#65533;ke&#65533;&#65533;&#65533;HP&#65533;|&#65533;&#65533;&#65533;&#65533;&#65533;&#65533; &#65533;&#65533;&#65533;&#65533;&#65533;AF,H]&#65533;dy&#65533;&#65533;&#65533;5&#65533;&#65533;&#314;&#65533;&#65533;&#921;P&#65533;A&#65533;&#65533;&#65533;a&#65533;|&#65533;&#65533;&#65533;J&#65533;&#65533;_&#65533;X&#65533;&#65533;&#65533;&#65533;0]&#65533;!&#65533;&#65533;	zB&#65533;&#65533;&#1645;&#65533;MxTi`&#65533;&#65533;f&#65533;&#65533;DyXVE&#65533;&#65533;&#65533;&#65533;W&#65533;&#65533;&#1958;TM7AM&#65533;%&#65533;N&#65533;4X&#65533;&#65533;&#65533;&#65533;p&#65533;&#65533;5<50V&#65533;&#65533;9Y4&#1295;&#65533;0HBHS&#65533;'&#65533;'&#65533;68&#65533;At4&#65533;O&#65533;y&#65533;p`&#65533;
&#65533;&#65533;J&#65533; &#65533;  &#65533;J:&#1608;&#65533;&#65533;TY&#65533;&#1097;a&#65533;K&#65533;P|&#65533;&#65533;&#65533;D&#65533;&#65533;&#65533;P&#65533;&#65533;&#65533;&#65533;&#65533;x'&#1944;!&#65533;\&#1336;&#65533;Y[&#65533;P&#65533;}I&#65533;e=`&#65533;9&#65533;38m&#65533;&#65533;l<CS@C5&#65533;F&#65533;&#65533;	Vdq&#65533;!0D&#65533;&#65533;[&#65533;IW&#65533;!:H>&#65533;$&#65533; b4.&#65533;&#65533;&#65533;[4h&#65533;&#65533;9&#65533;&#65533;&#65533;&#65533;&#65533;&#65533;&#65533;m&#65533;~&#65533;&#65533;&#1100;F&#65533;Dz!&#65533;&#65533;DM &#65533;&#1211;&#65533;&#65533;'&#65533;Nb0&#65533;&#65533;OddM&#65533;)&#65533;d&#870;&#65533;\x&#65533;A&#65533;}&#65533;&#65533;DThZ&#65533;I&#65533;R4EoUC0&#65533;l`&#65533;&#65533;&#65533;V"&#65533;5&#65533;&#65533;4^&#65533;4&#65533;G:&#65533;GVW"&#65533;&#65533;Hr&#65533;&#276;&#65533;d&#65533;x&#65533;&#65533;&#65533;&#65533;J|&#65533;&#65533;-&#65533;&#65533;&#65533;I&#65533;Gqx&#65533;&#65533;&#65533;&#566;k&#65533; 1&#65533;}`&#65533;|&#65533;&#65533;&#65533;&#65533;"&#65533;&#65533;VE<&#65533;&#65533;[&#65533;&#65533;&#65533;< Q&#65533;&#65533;l8&#65533;R&#65533;mHo&#65533;J&#65533;B&#65533;&#65533;p B`&#65533;@&#65533;AF6D X&#65533;&#65533;a^&#65533;&#65533;&#65533;T&#65533;%&#65533;&#65533;&#65533;&#65533;&#65533;G`&#65533;@tQ&#65533;&#1050;A	&#65533;|\&#65533;&#65533;f&#65533;&#65533;&#65533;&#65533;&#65533;0&#65533;AeL &#65533;f&#1886;&#65533;d&#65533;&#65533;AT&#65533;G&#65533;KA&#65533;dd&#65533;&#65533;A&#65533;&#65533;X&#65533;9&#65533;!mxD:&#65533;TUX&#65533;&#387;)D&iE&#65533;0&#65533;&#387;&#795;&#65533;&#65533;%3&#65533;&#65533;r&#1638;&#65533;&#65533;L&#65533;8T&#65533;&#65533;H&#65533;&#65533;&#65533;&#65533;&#65533;G&#1004;&#65533;&#1541;bp&#1581;bc>&#65533;&#65533;&#65533;\e2&#65533;U&#65533;j	&#65533;,&#65533;&#65533;&#1559;&#65533;K&#65533;q&#65533;Q&#65533;l&#65533;.&#65533;"]&#65533;	&#65533;&#65533;&#65533;&#65533;@ 6&#65533;&#65533;h&#1299;&#65533;&#1319;}&#65533;N&#65533;&#65533; &#65533;
&#65533;h&#65533;]&#10631;}&#65533;n&#65533;&#65533;&#65533;,&#65533;&#65533;0&#65533;DQ&#992;&#1540;&#65533;&#65533;Y&#65533;&#1293;&#65533;P&#65533;&#65533;&#65533;D&#65533;&#65533;&#65533;&#65533;0&#65533;M@&#65533;&#65533;&#65533;&#65533;&#65533;&#65533;&#1980;&#65533;`&#65533;Q&#65533;&#65533;&#65533;&#65533;D&#65533;W&#65533;)S&#65533;|T&#65533;-N&#65533;l Hn,X&#65533;&#881;&#65533;&#65533;#6d&#65533;&#65533;&#65533;G"&#65533;&#65533;)&#65533;&B^&#65533;J+0&#65533;6&#65533;I2&#1472;&#65533;&#65533;r=)&#65533;&#65533;d&#65533;&#65533;^&#65533;	'H&#65533;&#65533;hg|&#65533;&#65533;&#65533;&#65533;dQBf&#65533;&#65533;&#65533;(j&#421;&#65533;Y&#65533;u&#65533;&#65533;&#65533;)&#65533;&#65533;&#65533;&#65533;&#65533;&#65533;N&#1629;N	&#65533;&#65533;&#65533;E&#65533;&#65533;_&#65533;&#65533;&#65533;&#65533;O&#65533;&#65533;&#65533;B,^&#65533;a&#65533;&#65533;&#65533;Zj&#20393;f&#65533;Ei&#65533;$&#65533;&#65533;&#65533;&#65533;&#65533;W&#65533;&#65533;~h<nNt
&#65533;&#65533;&#65533;&#65533;V(n&#65533;&#65533;&#65533;T&#65533;&#65533;&#65533;9~&#65533;&#65533;&#65533;&#65533;&#65533;]eE<&#65533;&#65533;6i)H&#65533;&#65533;&#65533;&#65533;&#65533;]&#65533;F&#65533;&#65533;D&#65533;A&#65533;&#1030;&#65533;&#65533;&#65533;/&#65533;!/&#65533;&#65533;	^&#65533;&#65533;&#65533;&#65533;a&#65533;+&#65533;&#65533;@mJ*&#65533;X)&#65533;&#65533;+&#65533;:&#65533;&#65533;6W&#65533;v&#65533;&#65533;&#65533;^&#65533;&#273;_&#65533;&#17264;&#65533;$&#65533;w&#65533;F&#65533;&#65533;&#65533;&#65533;l&#65533;K&#65533;&#573;&#65533;f&#65533; ^&#65533;&#65533;&#65533;&#1292;&#65533;R&#65533;J&#65533;&#65533;&#65533;&#65533;&#848;&#1877;&#65533;&#65533;&#65533;QL &#65533; &#65533;&#1428;U&#65533;5&#65533;lDj&#65533;M4&#1798;&#65533;'S&#65533;6|Y&#65533;X&#65533;&#65533;&#65533;&#438;&#65533;FW&#65533;&#65533;&#65533;~&#933;&#65533;&#65533;l&#65533;&#65533;'&#65533;4i&#65533;&#65533;l&#65533;~&#1923;h&#65533;&#65533;&#65533;"&#65533;J&#65533;n&#1965;&#65533;&#65533;e &#65533;*&#65533;D&|&#790;+&#65533;&#65533;h&#65533;1&#65533;W&#65533;r&#65533;&#65533;8&#65533;&#65533;8iQ!&#65533;t2&#65533;Y&#65533;&#65533;&#65533;'J&#1714;=&#688;&#65533;&#65533;&#65533;&#65533;&#65533;gFQ&#65533;@&#65533;US&#65533;&#65533;D&#65533;F&#65533;=&#65533;:5&#370;&#65533;[&#65533;&#65533;&#65533;&#65533;$i"p$uI&#65533;]&#65533;_6.&#65533;&#65533;&#65533;G&#65533;+H&#65533;Jd&#65533;&#65533;H&#65533;Y&#65533;f&#592;&#65533;&#21007;&#65533;&#65533;]&#65533;&#65533;H&#1355;h&#65533;&#65533;FZ&#65533;%&#65533;Ax&#65533;>*&#65533;&#65533;&#65533;Oi&#65533;J&#65533;&#65533;)&#65533;9Zf&#65533;]kD&#65533;W&#808;y&#1423;$&#65533;M&#65533;&#65533;&#65533;F<5&#65533;
&#65533;&#65533;@&#65533;&#65533;&#65533;&#65533;&#65533;[>b*"J&#65533;n&#420;F9RF&#65533;&#65533;&#65533;F&#65533;&#65533;,,&#1814;J\Ns2&#65533;&#65533;d\N&#1424;&#65533;&#65533;J&#65533; &#65533;&#65533;P&#65533;&#65533;1&#65533;*&#65533;\4&#65533;&#65533;SnK.=&#65533;&#65533;j&#65533;9E&#65533;.&#65533;&#65533;I&#343;&#65533;8&#65533;u&#65533; Bi&#710;&#65533;&#65533;,&#65533;&#65533;I&#65533;&#65533;&#65533;,&#65533;&#65533;&#65533;&#65533;o0&#65533;&#65533;&#65533;&#65533;&#65533;jtBt&#65533;&#65533;&#65533;`&#65533;&#148;&#65533;&#65533;&#65533;&#65533;p0&#65533;0j  &#65533;&#65533;&#65533;&#65533;&#65533;&#280;1&#65533;&#65533;&#65533;&#65533;{&#65533;t&#65533;&#65533;&#65533;9&#65533;&#65533;v&#65533;+&#65533;&#65533;07&#65533;ZB0&#65533;&#65533;S&#65533;&#65533;XA <&#65533;GqGf*&#65533;.&#65533;1&#65533;&#65533;&#65533;&#65533;&#65533;&#65533;T&#65533;&#65533;&#65533;q&#65533;\&#65533;&#65533;a&#65533;H&#65533;&#65533;&#65533;1&#1009;&#65533;&#65533;&#65533;&#65533;&#65533;&#65533;&#752;&#65533;&#1840;#&#65533;p&#65533;&#65533;2&#65533;[p&#65533;q&#65533;X&#65533;\&#65533;&#65533;&#65533;&#65533;&#65533;\q&#65533;1%&#65533;&#65533;&#65533;&#65533;&#65533;<&#65533;&#65533;&#65533;&#65533;
&#65533;<&#65533;, &#65533;[1Z&#65533;&#65533;!&#65533;&#65533;?&#65533;$W2+g$&#65533;FI&#65533;&#65533;&#65533;&#65533;&#65533;&#65533;&#35664;q
_&#65533;*0r&#65533;&#65533;&#65533;)Op-7i&#65533;&#65533;&#65533;T&#65533;'&#65533;4z&#65533;*&#65533;&#65533;2/s^&#65533;&#65533;&#65533;X&#65533;&#65533;&#65533;I&#65533;"&#65533;(&#1999;1{&#65533;-G&#65533;-;&#65533;N&#65533;6X2339&#65533;&#65533;&#65533;s&#65533;<&#65533;&#65533;6BC&#65533;&#65533;&#65533;&#65533;s&#65533;#s20&#65533;0!&#65533;&#65533;s9&#65533;&#65533;&#65533;&#65533;pA&#65533;&#65533;@4 &#2034;&#65533;&#65533;&#65533;&#65533;&#65533;5 &#65533;[&#65533;,&#65533;&#65533;>&#65533;%si1&#65533;&#65533;?_&#65533;&#65533;xA2bAw&#65533;@DU&#65533; &#65533; K"l&#65533;&#65533;a~&#65533;E1&#65533;R&#65533;
+&#65533;Ec4M&#65533;c&#65533;&#1803;Io+&#65533;2;-&#65533;DC.&#65533;&#65533;q&#65533;&#65533;O&#65533;6]*&#65533;aK&#65533;fE&#65533;4T&#65533;J(&#65533;M&#65533;&#1673;r&#65533;g&#65533;2.g&#65533;"w&#65533;"&#65533;s&#65533;&#65533;BSs&#65533;&#65533;ts&#65533;tT&#65533;5&#65533;\"x&#65533;[&#65533;)A&#65533;r=&#65533;H&#65533;`+&#65533;s[&#65533;qxu[&#65533;&#65533; 8&#65533;&#65533;&#65533;&#65533;&#65533;&#65533;&#65533;X&#756;Z'&#65533;&#65533;4o&#65533;&#821;S/W+Ts_&#65533;;[&#65533;&#65533;st	6&#65533;&#65533;2a/Z+6h&#65533;N`&#65533;&#65533;&#65533;]&#65533;&#65533;fS+&#65533;)&#65533;u &#65533;A"&#65533;!&#65533;eW&#65533;"bj&#65533;&#65533;&#65533;dV;&#65533;w&#65533;&#280;&#65533;g&#65533;6q&#65533;&#65533;&#65533;&#65533; D $B[&#65533;&#65533;c&#65533;&#65533;5&#65533;&#65533;W&#65533;s.[&#65533;e&#65533;
 &#65533;7&#65533;&#65533;&#65533;M&#65533;R{vq&#65533;7&#65533;&#65533;&#65533;N&#65533;&#65533;}&#65533;i&#65533;&#65533;t&#65533;&#65533; &#65533;(S6.&#65533;6<W&#65533;>ru&#65533;x&#65533;&#65533;N&#65533;&#65533;B  s37B Br&#65533;&#65533;\&#65533;&#13493;&#65533;4)<wu p&#65533;)B&#65533;"B d&#65533;&#65533;cuw&#65533;&#65533;&#65533;m&#65533;s&#65533;~w8	D,\&#65533;h"4&#65533;;&#65533;&#65533;&#65533; ]W&#65533;&#65533;!&#65533;;&#65533;&#65533;{&#65533;&#65533;l&#65533;J)&#1290; &#65533;&#131;&#65533;&#65533;r3&#65533;r&#65533;&#65533;&#65533;4o&#1994;0S&#65533;{8&#65533;'&#65533;&#630;&#65533;&#65533;&#65533;#0&#65533;@&#65533;&#65533;&#65533;	r&#65533;&#65533;vt3e'r&#65533;u&#65533;&#65533;+&#1848;  &#65533;<_#&#65533;&#65533;&#65533;&#65533;~&#65533;&#65533;ty&#65533;c4&#65533;&#65533; &#65533;&#65533;&&#265;&#65533;&#65533;&#65533;D&#65533;+&#65533; &#65533;9A&#65533;x!+&#65533;#2 &#65533;&#65533;&#65533;5+H&#65533;"&#65533;&#65533;r&#65533;&#65533;ta&#65533;&#65533;y&#65533;&#502;&#65533;&#65533;&#65533;N8&#65533;#&#147;'&#65533;# ukG~&#65533;4&#65533; uo&#65533;
 &#65533;Y&#65533;&#65533;Q&#2040;"&#65533;a&#65533;&#65533;t&#65533;&#65533;oKL&#65533;[&#65533;~cr$#&#65533;&#1145;&#65533;&#65533;;&#65533;&#65533;&#65533;z	8&#65533;&#65533;&#65533;:&#755; X&#65533;&#65533;wk&#65533; Ts&#65533;&#65533;&#65533;*&#65533;[jK&#65533;&#65533;W*&#65533;32&#65533;zx{&#65533;@<&#65533;<A&#65533;&#65533;&#65533;&#65533;D&#65533;D&#65533;&#65533;&#65533;&#65533;&#65533;&#65533;A&#65533;&#65533;@T&#65533;	S&#65533;<&#65533;H&#65533;&#65533;&#65533;u&#65533;'&#65533;&#65533;7&#65533;~7&#65533;&#65533;:&#65533;+&#65533;&#65533;&#314;&#65533;{&#610;&#65533;@{&#65533;%+&#65533;:s&#65533;\[&#65533;&#65533;&#65533;c&#65533;&#65533;&#65533;&#65533;&#65533;;&#65533;B&#65533; dw&#65533;O7fOW=&#65533;:&#65533;&#65533;2&#65533;)&#65533;&#65533;&#65533;
&#1073;&&#65533;
l+&#65533;_<&#65533;&#65533;
&#65533;{<&#65533;&&#65533;2u&#65533;&#65533;^&#65533;&#65533;ew5&#65533;&#65533;wd&#65533;Q&#65533;&#65533;IBz&#65533;&#65533;|&#835;&#65533;&#65533;;A&#65533;|{&#65533;&#65533;B&#65533;&#65533;AX&#65533;&#65533;}&#65533;c&#65533;\#x8/&#65533;&#65533;;&#65533;3x5&#65533;&#65533;v \&#65533;&#65533;K&#65533;&#65533;&#65533;&#1715;&#65533;Hb}&#65533;&#65533;&#65533;zgk&#65533;&#65533;&#65533;&#65533;A&#65533;8&#65533;=B {&#65533;'{&#65533;&#65533;A&#65533;&#65533;&#65533;&#65533;&#898;d&#65533;e&#65533;&#65533;|k&#65533;s&#65533;&#65533;&#65533;-&#65533;&#65533;8&#65533;}hG&#65533;A &#65533;&#65533;&#65533;%6 &#65533;&#65533;A@&#65533;&#65533;&#65533;#B&#65533;&#65533;tBH<&#535;&#65533;fw>&#65533;V&#65533;&#65533;?&#65533;Y&#65533;&#65533;v[}\Nz&#65533;&#65533;&#65533;&#65533;_&#65533;&#1696;;@&#65533;8&#65533;&#65533;; D&#65533;&#65533;&#65533;&#65533;&#65533;&#65533;&#65533;N0~&#65533;G&#65533;&#65533;6&#65533;&#65533;8m&#65533;&#65533;&#1526;}&#736;&#65533;9_X&#65533;&#65533;&#65533;@A&#65533;&#65533;&#65533;  &#65533; x&#65533;#B&#65533;`C&#65533;&#65533;A&#65533;&#65533;D&#65533;K@bu&#65533;`A&#65533;g]&#65533;&#65533;(P&#65533;=1VD&#65533;a&#330;&#65533;&#65533;&#65533;.&#1336;&#65533;&#65533;`B&#65533;&#65533;}9&#65533;Z&#65533;&#65533;C&#65533;&#65533;T&#65533;&#65533;eK&#65533;/a&#404;9&#65533;fM&#65533;7q&#65533;&#1337;&#65533;&#65533;&#65533;'VVXi&#65533;+&#1592;&#65533;&#65533;2Q"DNSB&#65533;!&#65533;&#65533;UX`[&#65533;&#65533;
&#65533;&#65533;Y%=DR&#65533;AV&#65533;&#65533;Xq A&#65533;1&#65533;|{&#65533;Y&#65533;!?&#1461;{p.A&#65533;=<&#65533;pa&#199;]F&#1818;&#65533;K&#1698;{&#65533;&#65533;	&#65533;J&#679;&#65533;&#65533;VQ&#65533;&#65533;
 &#65533;A &#65533;&#65533;&#65533;&#363;ZL&#65533;&#65533;&#65533;G&#65533;&#65533;[4&#65533;&#65533;&#65533;&#440;okt]7&#65533;\&#65533;&#65533;&#65533;&#65533;;&#65533;/b&#65533;&#465;'W&#65533;|&#65533;&#65533;&#941;b&#65533;&#65533;&#65533;&#37711;&#65533;<`&#65533;&#65533;Od&#65533;\&#65533;&#65533;&#577;'1&#65533;X&#65533;&#65533;&#65533;,6HI
&#1496;&#65533;g&#65533;&#65533;"k&#65533;&#65533;_&#65533;v&#65533;_&#65533;&#65533;GJ&#878;&#65533;*n&#65533;LP&#65533;&#65533;&#65533;*"&#65533;&#65533;S&#65533;!&#65533;"|&#65533;&#65533;+4c&#65533;&#65533;&#65533;&#65533;[iC&#65533;&#65533;&&#65533;&#65533;&#65533;&#65533;&#65533;6&#65533;XA$&#65533;&#65533;`&#65533;Q&#397;&#65533;&#65533;&#65533;q&#65533;Q&#65533;o&#65533;J&#65533;&#65533;^2*&#65533;&#65533;&#65533;
@&#65533;$&#65533;+&#65533;iD\&#65533;&#532;&#65533;Z&#65533;&#65533;.f`&#65533;
&#65533;&#65533;@&#65533;^&#65533;q&#65533;&#65533;&#65533;&#65533;&#65533;&#65533;yLS&#65533;5-(&#876;&#65533;0% <J&#522;&#65533;\I&#65533;&#65533;j	&#65533;&#688;&#65533;
&#65533;&#65533;&#65533;&#65533;/&#65533;.&#65533;&#65533;-L&#65533;&#717;?33zT7Fr&#65533;L&#65533;&#65533;dS&#65533;M9&#65533;	&#65533;&#65533;&#65533;&#65533;T&#65533;Q&#65533;&#65533;,&#65533;.&#65533;(=P&#65533;&#65533;P&#65533;&#65533;&#10917;PYxB&#65533;&#65533;&#65533;x&#65533;&#65533;&#65533;Er&#65533;K&#65533;&#65533;&#65533;&#65533;6Ka&#65533;V@&#65533;f!&#65533;R&#65533;2&#65533;T&#65533;i&#65533;%qT&#31394;+H&#65533;"&#65533;&#65533;a5&#65533;.&#65533;M&#65533; &#65533;&#65533;Q&#65533;V?&#65533;&#65533;&#4374;&#65533;&#65533;&#65533;&#65533;&#65533;&#65533;&#65533;a52&#65533;&#65533;&#1792;E&#65533;5&#65533;&#65533;EH?&#65533;&#65533;&#65533;&#65533;&#65533;&#65533;y&#65533;P&#65533;O&#65533;&#65533;	P+c&#65533;1&#65533;RdT&#65533;&#65533;B&#1878;&#65533;[I&#663;NH&#65533;f3&#65533;.VB&#65533;f[a&#346;&#1324;9\&#65533;&#65533;&#65533;&#65533;K&#65533;~)&#65533;k&#65533;&#65533;K"&#65533;`&#65533;&#65533;.&#65533;k&#65533;m&#65533;&#65533;&#65533;D&#294;&#65533;&#65533;&#65533;,*-&#65533;F&#65533;	++&#65533;&#65533;I&#65533;|e)-&#65533;jF&#724;&#65533;Z&#65533;C&#65533;&#65533;&&#65533;f&#65533;&#65533;&#65533;%&#65533;&#65533;e&#65533;Tn&#65533;&#42667;&#65533;&#65533;&#65533;F&#65533;&#65533;&#65533;A(&#65533;&#65533;0&#65533;&#65533;&#65533;&#65533;b&#65533;&#65533;Z)V&#65533;&#65533;&#65533;i*&#65533;V&#65533;-A&#65533;&#65533;&#65533;,&#65533;&#65533;0&#65533;\&#65533;L&#65533;&#65533;&#65533;K&#1090;h&#65533;&#65533;&#65533;&#65533;7&#65533;&#65533;N]u&#160;&#65533;&#65533;+&#131;j8<e?O&#65533;&#149;N&#65533;3&#65533;Y0&#65533;&#65533;&#65533;&#65533;\a^&#65533;&#65533;5&#65533;&#65533;&#65533;&#65533;j&#65533;&#65533; ^$&#65533;&#65533;z&#65533;g&#1538;B&#65533;t&#65533;^]&#65533;&#53463;J&#65533;&#65533;8c&#65533;]l&#65533;&#65533;h H &#65533;	&#65533;+a&#65533;&#65533;&#65533;&#65533;)&#65533;&#65533;&#65533;&#65533;&#29164;`&#65533;&#65533;X3&#65533;|&#65533;Q&#65533;&#65533;K&#680;g&#65533;&#65533;]o8&#65533;&#65533;&#65533;&#65533;7&#65533;'4&#65533;]&#65533;&#65533;&#1180;&#65533;:&#65533;
M&#65533;T&#65533;&#65533;&#65533;&#65533;&#65533;%&#65533;&#65533;&#65533;&#65533;e&#65533;V4D/-k&#65533;&#65533;L&#65533;&#65533;&#65533;&#65533;[
&#65533;UChA&#65533;&#65533;=|H&#65533;&#65533;&#65533;q&#65533;pz&#65533;y&#65533;"&#65533;*`q&#65533;&#65533;&#1863;H&#274;&#65533;>&#65533;&#65533;F &#65533;&#65533;U4dN0&#65533;&#65533;\b&#65533;
=&#65533;&#65533;Ez&#65533;&#65533;~&#65533;E)&#65533;&#65533;&#65533;&#65533;&#65533;#&#1480;T&#65533;>&#237;dN&#65533;&#65533;&#65533;&#11284;&#65533; =zRTH&#1564;&#65533;,0y&#65533;&#65533;
&#65533;&#65533;=`&&#65533;&#141;&#65533;D&#65533;&#65533;Q>&#65533;&#65533;[<&#65533;/&#65533;8&#65533;&#65533;&#65533;&#65533;T&#65533;!&#65533;
|2 #&#65533;&#65533;&#65533;&#65533;f&#65533;#&#65533;&#242;&#1184;&#65533;Ddx9q
T&#65533;"&#65533;g&#65533;2Y&#65533;#6&#65533;M2(8&#65533;&#65533;4&#65533;q&#1171;&#65533;&#65533;&#65533;@&#65533;&#65533;&#65533;&#65533;~&#65533;&#65533;Jj&#65533;8&#65533;&#65533;-%&#65533;&#65533;&#65533;&#65533;A&#65533;&#65533;	Y&#65533;I&#65533;&#1618;.4&#65533;/&#919;XaTO&#65533;&#65533;t&#65533;=&#65533;E2&#65533; &#65533;2p&#1883;X&#65533;&#65533;X5v[1@z&#65533;&#65533;&#1565;/]}l	&#65533;&#65533;n+t&#65533;&#65533;&#65533;u2&#65533;|&#65533;&#65533;+&#65533;&#65533;FL= &#65533;&#65533;B&#65533;&#65533;I&#65533;&#65533;&#65533;vjN&#65533;&#65533;&#1490;&#65533;v)	'D	@&#65533;eR5&#65533; &#65533;qV&#65533;B&#65533;i&#65533;5a&#65533;U 0ykY`I&#1480;R&#65533;&#65533;is1 &#65533;&#65533;&#65533;Y&#65533;&#65533;TZA&#65533;&#65533;&#65533;&#65533;&#65533;&#65533;C&#65533; &#65533;&#65533;&#65533;&#65533;&#65533;1l&#65533;&#65533;&#65533;Q&#65533;&#65533;&#65533;T&#65533;&#65533;&#65533;6&#65533;&#65533;t&#796;&#65533;_&#65533;&#65533;/&#65533;A% &#65533;&#65533;<&#65533;&#65533;'&#213;O<Q&#65533;j&#65533;&#65533;&#65533;&#65533;8&#65533;&`&#65533;(r&#65533;&#65533;U1&#65533;&#65533;mH&#65533;&#65533;BL@&#379;&#65533;_&#65533;&#65533;&#65533; &#65533;3&#65533;K&#65533;3&#985;&#65533;&#65533;C&#65533;k&#65533;5&#65533;&&#65533;&#65533;,&#65533;t&#65533;!&#65533;b&#65533;&#65533;&#65533;6&#65533;H&#65533;X&#65533;&#65533;&#65533;&#65533;
&#65533;^&#65533;B&#65533;j&#65533;&#65533;P&#65533;D&#65533;&#65533;K&#65533;&#65533;&#65533;&#65533;&#65533;&#65533;M\KZX&#65533;&#65533;.&#65533;&#1847;&#65533;&#65533;&#65533;x:r.&#65533;&#65533;&#65533;ID&#65533;9w&#65533;6&#65533;&#65533;=&#65533;@&#65533;&#65533;J%&#65533;)&#65533;&#65533;0Oi&#65533;&#65533;&#65533;&#65533;T Dlt&#65533;8&#65533;&#65533;&#65533;&#65533;&#65533;2&#65533;J8=q+&#65533;&#65533;>&#1669;&#65533;T&#65533;&#65533;P&#65533;&#65533;}Al&#65533;&#65533;!d&#65533;&#65533;Fs-&#562;&#65533;*&#65533;M&#65533;&#65533;TR8&#65533;&#65533;&#65533;8&#65533;{Ihd&#65533;Q&#65533;U&#65533;&#691;&#65533;&#65533;R
&#65533;&#65533;&#65533;&#65533;&#65533;,2&#65533;B&#65533;d&#65533;&#65533;&#65533;%&#65533;&#65533;W0&#65533;&#1641;R[&#65533;b&#65533;>5e&#65533;,&#65533;
O&#1737;&#65533;&#787;0&#65533;,&#65533;&#65533;5K&#1282;&#65533;=&#65533;&#522;6
I&#65533;"d&#65533;yoJ&#65533;sOd&#65533;&#65533;&#65533;A4A&#65533;&#65533;&#65533;&#65533;&#65533;&#65533;13&#65533;"&#65533;$&#65533;&#65533;&#65533;&#65533;+QM&#65533;&#65533;Y2&#65533;&#65533;W&#65533;3&#65533;D&#65533;&#65533;&#65533;^&#65533;&#65533;s&#65533;lg&#65533;7%8&#65533;6&#65533;W&#1166;&#65533;&#65533;&#65533;&#65533;B5&#65533;)&#65533;j+&#65533;&#65533;.&#65533;p<H0&#65533;3"c&#65533;T&#65533;&#65533;5y&&#65533;#&#65533;prE`4&#65533;:&#65533;w&#65533;Ak&#65533;&#65533;&#65533;&#65533;E|&#65533;6b&#65533;B&#65533;>te&#65533;a&#65533;3&#65533;W&#65533;&#65533;!+y&#65533;
&#65533;h&#65533;;Y&#65533;&f&#65533;&#65533;Hh(&#65533;|1Wzbbv&#65533;A&#65533;&#65533;&#65533;R&#65533;&#65533;&#65533;&#65533;>&#65533;&#65533;'&#65533;G&#65533;&#65533;&#65533;]&#65533;&#65533;@&#65533;T"&#65533;&#65533;0&#65533;o}&#65533;V 8&#65533;0&#65533;&#65533;&#65533;&#65533;rdm&#65533;&#65533;&#65533;_2/&#65533;&#65533;V&#65533;U&#59949;i&#65533;O<Uc&#65533;&#65533;&#65533;!&#65533;Qv+Nbhp&#65533;&#65533;&#65533;p&#65533;&#65533;&#65533;M&#65533;0BT(<&#65533; z&#65533;h&#65533;&#65533;&#65533;1a&#65533;MW&#616;U&#65533;&#65533;o&#65533;S3&#65533;&#65533;P&#65533;&#65533;8 &#65533;&#65533;&#65533;U&#65533;o&#65533;6&#65533;&#65533;&#65533;0v	&#65533;&#65533;W&#65533;&#65533;&#65533;$.&#65533;=&#65533;x>\&#65533;v&#65533;eR&#65533;F&#65533;&#65533;&#65533;&#65533;&#65533;\&#65533;&#65533;r&#65533;&#65533;&#65533;&#65533;]9&#65533;&#65533;&#65533;L?&#65533;&#65533;4:&&#1644;@&W0&#65533;&#65533;[B&#65533;^xyC&#65533;_y&#65533;{}&#65533;&#65533;b&#65533;{&#65533;@&#65533;&#65533;Y&#65533;+YG&#65533;&#65533;H&#156;&#65533;~']&#851;&#65533;&#65533;&#65533;<&#65533;Y>mq&#65533;&#65533;*@&#65533;&&#65533;s&#1074;?&#65533;&#65533;&#65533;&#65533;&#65533; &#65533;k	&#65533;bM&#53552;J-7&#65533;@e,&#65533;&#65533;&#65533;&#65533;&#65533;3&#65533;"NV&#65533;&#65533;&#65533;Z!&#65533;F`&#65533;Y&#65533;&#65533;%S&#65533;&#65533;&#65533;&&#65533;v&#65533;&#65533;&#65533;uV&#65533;&#65533;Y&#65533;&#65533;a&#65533;&#65533;r&#65533;&#65533;&#65533;b&#420;):&#65533;&#65533;&#65533;&#1458;&#65533;&#65533;hbfjy:n&#65533;&#65533;&#548;&#65533;F2&#65533;
&#65533;&#65533; <&#65533;-&#65533;&#65533;&#65533;<&#65533;&#65533;&#65533;n&#65533;@&#65533;&#65533;&#276;fk&#65533;(&#65533;&#65533;&#65533;&#65533;&#65533;
&#65533;&#65533;&#65533;&#65533;2&#65533;$9(&#65533;&#65533;&#65533;Fb&#65533;&#65533;C&#458;&#65533; &#169;0P#&#65533;&#65533;R<&#65533;Qj&#65533;&#65533;d`)6&#300;&#65533;*&#65533;>&#550;V@]&#65533;&#1008;v&#65533;Rnb&#1404;&#65533;z&#65533;^dA&#65533;&#65533;a&#65533; L L&#65533;&#65533;vpz&#65533;&#1034;&#65533;n&#65533;<l&#65533;&#65533;Fl&#65533;JD;&#65533;F1&#65533;&#65533;&#65533;L3"&#65533;3&#65533;$iT&#65533;*&#65533;H%''&#65533;&c&#65533;&#65533;#f&#65533;k&#65533;h&#65533;$O&#65533;&#65533;G&#65533;X/h&#65533;&#65533;	&#65533;&#65533;&#65533;&#65533;0&#65533;,G&#65533; %Z+&#65533;^bct'&#65533;H &#65533;&#65533;*&#65533;&#65533;&#65533;&#1756;&#65533;&#1116;&#65533;
h&#65533;
&#65533;&#65533;!L!L&#65533;Y&#65533;&#65533;k,&#65533;MQx&#65533;xf&#65533;R$&#65533;&#65533;"EV&&#65533;6&#65533;&#65533;&#65533;f/&#65533;h&#65533;<&#65533;&#65533;k&#65533;\&#65533;&#65533;&#65533;h &#65533;&#65533;T`1b&#731;&#65533;&#65533;D&#65533;P&#65533;&#65533;&#65533;Y&#65533;Y!*&#65533; V&#65533;
xN&#65533;Xe&#65533;&#65533;&#65533;E~)\#V&#65533;=$G&#65533;&#65533;&#65533;&#65533;r&#65533;#&#65533;p&#65533;G&#65533;&#65533;&#65533;&#65533;&#65533;`sH.%t`s&#1157;&#65533;&#65533;*&#65533;&#65533;&#65533;&#65533;&#65533;&#65533;&#65533;F&#65533;Cr-0q&#65533;&#65533;b.&#65533;&#65533;$&#65533;&#65533;N&#65533;&#65533;lJ&#65533;&#65533;*(&#65533;&#65533;#2&#65533;&#65533;d2&#65533;R&#65533;&#65533;+&#1696;-;&#65533;&#65533;&#65533;&#65533;$&#539564;&#65533;(&#65533;&#65533;q&#65533;&#65533;&#65533;&#65533;,G&#65533;0&#65533;L&c&#65533;#&#65533;A&#65533;&#65533;&#65533;J&#65533; &#65533;&&#65533;$&#65533;%&#65533;&#65533;<&#65533;&k&#1214;6n`/&#65533;&#65533;&#65533;&#65533;g&#65533;~d&#65533;b&#1479;&#65533;j&#65533;&#65533;&#65533;
&#65533;&#65533;*&#65533;&#65533;y&#65533;+n&#65533;6&#1713;&#65533;&#65533;&#65533;9&#65533;&#65533;,&#65533;M*,&#65533;md&#65533;&#65533;X&#65533;;O&#65533;&#65533;1"L&#65533;#&#65533;,&#65533;&#65533;&#65533;&#65533;-&&#65533;&#65533;>x)1	&#65533;F&#65533;z&#65533;&#65533;k&#65533;Vr&#65533;&#1946;&#65533;&#65533;&#65533;@&#65533;g&#65533;N1SF &#65533;&#65533;&#65533;J_&#65533;E&#65533;\c&#65533;&#1450;m&#65533;&#65533;&#65533;&#65533;.'^&#65533;-&#65533;B_d&#65533;&#65533; &#65533;&#65533;&#65533;&#1278;r6i3&#65533;SFJF2O&#1698;/&#65533;&#65533;&#65533;"&#65533;&#689;%LB^&#65533;@&&#65533;Va&#65533;&#65533;&#65533;&#65533;a&#65533;L&#65533;k$Cy0/&#65533;&#65533;&#65533;&#65533;&#65533;i &#65533;&#65533;&#65533;&#65533;&#65533;;%&#65533;#*&#1040;&#65533;&#65533;3&#65533;&#65533;<Q&#65533;6&#65533;&#65533;&#65533;&#65533;yV&#65533;f&#65533;&#65533;9&#65533;&#65533; p&#65533;/e&#65533;o0&#65533;r&#65533;J&#65533;?&#65533;&#1223;&#65533;:&#65533;b7&#65533;G&#65533;&#65533;j&#65533;d&#65533;&#65533;&#692;&#65533;&#65533;5&#65533; p/DtDy&#65533;D&#65533;/&#65533;&#1262;@&#65533;&#65533;&#65533; ?&#547;&#65533;1&#65533;b&#65533;@h&#65533;#nGHG&#65533;&#65533;6&#65533;&#65533;&#65533;"&#65533;E&#65533;\&#65533;!`&#65533;&#65533;BA&#65533;&#65533;d&#65533;`&#65533;&#65533;>4&#65533;8_&#65533;@&#65533;I&#65533;t{&#65533;&#65533;zr&#65533;7
&#65533;?&#65533;
l&#65533;&#65533;&#826;&#65533;K&#65533;&#65533;&#520;j pp&#65533;&#65533;&#65533;&#65533;&#65533;&#65533;O&#65533;&#65533;O&#65533;&#65533;m&#65533;dj&$Vh&#65533;&#65533;
.L&#65533;M&#65533;tu&#1972;:3&#65533;%&#65533;&#65533;&#65533;O&#65533;&#65533;75&#65533;,XA&#1236;nP&#65533;A<	&#65533;OuP#&#65533;&#65533;&#65533;,Ql&#65533;&#65533;z&#65533;t?=1!&#65533;V&#65533;qR&#65533;R&#65533;$H&#65533;G`&#65533;&#65533;&#65533;&#1532;&y&#65533;L&#{&#65533;X=&#65533;2&#65533;~&#65533;T&#65533;&#65533;'&#65533;TI&#65533;&#65533;&#65533;s-($&#65533;W&#65533;KWYDr&#65533;",(&#65533;a,Z9&#65533;&#65533;Y&#65533;&#65533;7=U:&#1358;K&#65533;Tf&#65533;Of&#65533;u&#65533;&#65533;&#65533;"&#527;?&#65533;&#65533;[&#65533;5&#65533;&#65533;&#65533;&#65533;&#65533;&#65533;&#65533;&#65533;&#65533;@&#65533;U6$	l&#65533;&#65533;_&#65533;&#65533;4&#1156;&#65533;8#&#65533;&#65533;V(&#65533;&#65533;B8Y2&#65533;&#65533;&#65533;&#65533;Yz&#65533;&#65533;&#65533;&#65533;U:4&#65533;&#65533;J0U&#65533;Te&#65533;9&#65533;b&#65533;&#898;-B&#1122;&#65533;A}&#65533;#&#65533;(&#65533;&#65533;\#P&#65533;pI&#65533;&#65533;&#65533;&#65533;F6&#65533;J&#65533;$&#65533;hK&#65533;&#65533;&#65533;6&#65533;EF&#65533;Ku&#547;&#65533;SR&#65533;&#65533;h&#65533;vVkd&#65533;bL&#65533;5&#65533;&#65533; E&#65533;ho&#65533;k&#65533;k&#65533;&#65533;p&#65533;&#436;6~#&#65533;&#65533;<&#65533;&#65533;&#65533; p&#65533;&#65533;M>^$&#65533;&#65533;D&#65533;&#65533;m&#2038;&#65533;&#65533;&#65533;-8&#65533;&#65533;V&#65533; &#65533;Y&#65533;&#65533;d&#65533;&#65533;q&#65533;C_&#1676;m&#65533;6mm&#65533;p&#65533;
n!&#65533;5U&#65533;pE&#65533;.&#65533;HM&#65533;lk4u&#65533;&#65533;k9&#65533;Z<w$(Fwt&#12481;h`&#65533;&#65533;&#65533;ZW&#65533;J&#65533;iO'r/&#65533;t&#65533;k&#65533;&#65533;R&#65533;wn&#65533;7yObwQ&#65533;u&#65533;cx17J&#65533;mE"o&#65533;gv&#65533;&#65533;pY&#65533;y9&#65533;y&#65533;{&#65533;&#65533;V&#65533;&#65533;xI&#65533;&#65533;&#65533;L&#65533;&#65533;Y&#65533;w&#65533;}&#65533;&#65533;{&#65533;R&#65533;&#65533;d&#292;.&#534;}&#65533;Rn&#65533;Mr&#65533;i&#65533;&#65533;&#65533;7 '71&#1911;&#65533;&#65533;7h&#65533;&#65533;-~cE6"$&#65533;&#65533;_c&#65533;L&#65533;&#65533;7&k&#65533;g&#65533;/&#65533;Cw&#65533;&#65533;&#65533;dp!&#65533;i&#65533;l&#65533;&#65533;U&#65533;7&#65533;&#65533;&#65533;6@&#65533;WC&#65533;&#65533;Ex&e&#65533;?-&#65533;=&#65533;{&#65533;_]X]&#65533;&#65533;vxui&#65533;&#65533;&#65533;wI&#65533;q|G&#65533;&#65533;&#65533;*&#65533;7` r{xG&#65533;&#65533;&#65533;&#65533;&#65533;I&#65533;Q&#65533;p38s&#65533;gI&#65533;&#65533;&#65533;s&#65533;s&#65533;&#65533;~&#65533;&#1474;PM&#65533;&#65533;q&#65533;7o<&#1541;&#65533;&#65533;&#65533;&#65533;&#65533;&#65533;&#195;A&#65533;Vy&#65533;8i&#65533;&#65533;&#39754;CD&#65533;&#65533;s&#65533;&#65533;X&#65533;&#65533;&#65533;&#65533;7&#65533;&#65533;F&#65533;x&#65533;&#65533;x8t&#65533;&#65533;&#65533;W?&#65533;c&#65533;&#65533;A&#65533;&#65533;&#65533;0&#65533;&#65533;&#65533;&#65533;A7{&#65533;&#65533;&#1272;&#65533;Yd'&#65533;{&#1848;&#65533;&#65533;&#65533;lq&t9&#65533;$,&#65533;Ey&#65533;&#65533;g&#1056;&#1024;&#1152;jy&#65533;k9&#65533;}&#65533;qy&#65533;m&#1623;&#65533; &#65533;&#65533;&#65533;}&#1622;mY&#65533;&#65533;`&#65533;9&#65533;&#65533;&#65533;&#1623;k&#65533;yy&#65533;&#65533;&#65533;&#65533;&#65533;9&#65533;&#65533;qY&#65533;9&#65533;&#65533;9&#65533;m&#1626;&#65533;&#65533;&#65533;Y&#65533;&#65533;&#65533;Y&#65533;&#65533;&#1625;&#65533;&#65533;&#65533;&#65533;&#65533;&#65533;&#65533;&#65533;&#65533;&#65533;&#65533;d&#65533;8 !&#65533;F &#65533; ,,  &#65533;&#65533; &#65533; &#65533;	H&#65533;&#65533;&#65533;&#65533;*\&#560;&#65533;&#199;&#65533;:I&#65533;&#65533;iT&#65533;c%Z&#65533;tL&#65533;Fl&#65533;,V&#65533;&#65533;(&#65533;&#65533;B&#65533;DY1&#279;0c&#668;I&#65533;&#65533;&#859;8s&#65533;&#65533;&#627;&#65533;&#991;&#65533;i&#65533;R&#65533;&#267;&#65533;&#65533;z,*2&#65533;(&#65533;O&#65533;(&#65533;cG&#65533;'&#65533;j&#65533;&#693;&#65533;&#1519;`&#202;[s&#65533;&#1139;-+RD)&#65533;iU&#65533;S&#65533;x&#65533; R&#65533;x&#65533;&#65533;&#65533;&#759;&#65533;&#2047;%U&#1713;S&#524;G&#65533;&#65533;E&#65533;Id&#742;O&#65533;&#65533;jr&#65533;@ds&#65533;&#65533;w&#65533;&#65533;'?M&#65533;&#65533;&#65533;&#1256;a&#65533;-&#65533;2&#65533;&#1654;H&#1278;m&#65533;&#65533;S&#65533;q]<&#402;w'&#65533;OOz&#65533;F&#65533;&#65533;&#65533;&#65533;ySN&#892;&#65533;&#65533;&#65533;&#65533;s&#65533;E,&#65533;&#65533;Z&#65533;M[&#65533;6&#65533;r&#65533;&#65533;&#65533;.5&#65533;&#65533;&#65533;&#65533;&#65533;&#29346;J.&#65533;&#65533;x&#5923;&#735;O&#65533;&#65533;&#65533;F&#65533;YW*&#65533;&#65533;a&#65533;&#65533;&#65533;&#65533;TS&#65533;t&#65533;\&#65533;&#65533;g&#65533;d&#65533;$&#65533;y&#65533;de&#65533;M6\|&#65533;&#1639;&#65533;vT0&#1293;T`ba&#65533;&#65533;&#65533;&#65533;m'[J&#65533;&#65533;"yse&#65533;Iu&#65533;&#65533;o&#65533;g2&#65533;&#65533;&#65533;@)d`h&#65533;bUQW&#65533;&#65533;F,Y&#65533;[&#65533;&#65533;&#65533;&#1941;4&#65533;&#65533;&#65533;p&#65533;YF&#65533;pC&#65533;)&#65533;f$uF&#65533;RG]5lf&#65533;X&#65533;GW&#65533;$&#65533;c+&#65533;&#65533;n:
'rd*&#34854;5&#65533;&#65533;Q&b&#65533;&#65533;[k&#65533;&#65533;[Y&#65533;u'K&#65533;&#65533;&#65533;&#65533;o&#65533;&#65533;GA}&#65533;&#65533;&#65533;&#65533;*jO&#65533;&#65533;wu&#65533;!:&#65533;`)i&#65533;&#65533;&#65533;N&#65533;g&#65533;H&#65533;&#65533;&#65533;#J&#65533;%g&#65533;E'EX)&#65533;Y{_&#65533;&#65533;|&#717;&#65533;&#65533;&#734;Z&#1889;-e$&#65533;&#65533;&#65533;&#65533;cs&#65533;&#1565;&#65533;&#65533;&#65533;9c0&#65533;&#65533;&#65533;&#3004;&#65533;Y&#65533;&I&#65533;&#65533;r&#65533;w&#1201;`&#65533;&#65533;i&#65533;&#65533;&#65533;k&#65533;&#65533;g&#65533;9&#65533;E6	b&#65533;&#65533;NI'&#65533;&#65533;&#65533;&#47380;&#65533;)&#65533;X&#65533;H^{&#65533;Fh&#65533;Y&#65533;6qr&#65533;9&#65533;&#65533;w&#1820;Pj*XF&#65533;&#65533;&#65533;&#65533;[%&#65533;&#65533;-R&#65533;v&#65533;R&#65533;6&#65533;g.I&#65533;&#65533;y&#65533;&#65533;&#65533;n&#274;Ela&#65533;&#65533;a&#65533;J\&#65533;&#65533;Y&#65533;'&#65533;4`&#65533;&#65533;&#65533;&#65533;E&#65533;&#65533;*&#65533;&#65533;m&#301;H&#65533;&#65533;&#65533;2&#65533;G&#65533;i&#65533;w!&#65533;&#65533;;&#65533;&#65533;&#65533;B&#65533;&#65533;&#65533;
&#65533;K&#65533;&#65533;vX"&#65533;&#65533;&#65533;&#65533;&#65533;)&#65533;u)R&#65533;&#65533;&#65533;&#65533;-&#65533;d'&#65533;5&#65533;l&#65533;o&#65533;&#1688;a`&#65533;6ZC&#65533;}Y*oG.9&#65533;G]2&#65533;&#65533;&#65533;B&#65533;kK%&#65533;&#1186;&#65533;&#65533;&#65533;&#8944;L&#65533;'c?&#65533;i&#65533;&#65533;\G9+g&#65533;&#65533;~'&#65533;q&#65533;&#31675;MI=&#65533;&#65533;&#65533;&#65533;82&#65533;&#65533;&#65533;&#65533;YW&#65533;&#65533;&#725323;&#65533;x&#65533;&#1432;&#65533;&#65533;}&#65533;A&#65533;&#65533;&#65533;&#65533;&#65533;4&#65533;&#65533;&#65533;&#65533;&#65533;&#65533;&#24407;?&#65533;F&#65533;&#65533;,&#65533;p&#65533;(<&#1423;&#65533;mz&#65533;WE9&#65533;p&#65533;&#65533;&#65533;8&#65533;l&#65533;>&#65533;&#65533;A&#65533;&#65533;,&#65533;&#65533;&#65533;vY&#65533;&#65533;&#65533;&#65533;&#65533;`.6&#65533;!^&#65533;&#65533;&#65533;Q&#65533;e&#65533;&#65533;J&#65533;&#65533;C&#65533;&#65533;LH]&#65533;y&#65533;&#65533;&#65533;&#65533;\Ll&#65533;i&#65533;&#65533;H&#65533;&#65533;&#65533;&#65533;L"&#65533;&#65533;QD&#65533;<mUnQ&#1307;&#65533;&#65533;&#65533;&#65533;&#65533;	&#65533;&#65533;z&#65533;(PW&#65533;&#65533;&#65533;P&#65533;&#65533;U&#65533;&#65533;a&#65533;J&#65533;&#65533;&#65533;&#65533;&#65533;&#65533;-UMP&#65533;&#65533;B2#&#65533;&#65533;t,c&#65533;&#65533;t&#65533;&#65533;&#65533;&#65533;e&#65533;&#65533;_p:r,&#65533;]oG&#65533;	&#65533;A0&#65533;
&#65533;&#65533;&#65533;{T&#65533;c&#1740;r&#65533;Z&#65533;&#65533;q&#65533;&#65533;4C &#65533;&#65533;`(&#65533;&#65533;8 &#65533;o&#65533;&#65533;3&#65533;&#65533;&#65533;E8&#65533;&#65533;&#65533;16&#65533;84'&#65533;&#65533;:&#65533;%&#65533;XC&#65533;D&#65533;U&#65533;*&#65533;&#65533;$<&#65533; &#65533;M}&#65533;Z&#65533;XB
&#65533;&#65533;&#65533;$&#7313;#&#65533;&#65533;)&#65533;&#65533;"H&#65533;4)&#65533;&#65533;y&g&#65533;&#65533;(&#65533;&#65533;`X-0&#65533;&#1090;&#65533;&#65533;&#65533;#&#65533;B!&#65533;r&#65533;&#65533;&#559;"&#65533;DOEZ&#65533;7&#65533;hq&#65533;&8#&#65533;t
&#65533;b&#65533;&#65533;fR1O&#65533;4&#65533;&#65533;&#65533;&#65533;S&#65533;B&#65533;&#65533;,6I}&#65533;&#65533;&#1501;b&#65533;&#522;X&#725;N&#65533;&#65533;l&#65533;A&#65533;&#65533;k&#65533; Lbh&#65533;&#65533;#yz&#65533;0K&#65533;B&#65533;u&#65533;b&#65533;&#65533;&#65533;&#65533;&&#65533;&#65533;&#65533;|&#65533;&#65533;&#65533;a@Y&#65533;E7}&#65533;;&#65533;"g&#65533;z&#1579;\AEJ&#65533;&#65533;q&#65533;g&#65533;&#65533;&#65533;&#65533;&#65533;I46
&#65533;&#65533;F C&#65533;H&#65533;&#65533;N&#65533;o_H&#65533;T/g&#65533;&#65533;
~&#65533;qm`9:K&#1609;y&#65533;&#65533;&#305;&#65533;&#65533;%&#65533;&#65533;*Y&#65533;&#65533;&#1502;h&#65533;&#65533;$&#65533;b&#65533;p+&#1168;&#65533;=&#65533;D&#65533;&#1592;'&#65533;&#65533;&#1534;8&#65533;&#65533;&#1825;*&#65533;B&#65533;NLk$&#65533;R&#65533;Ve&#65533;(&#65533;3O,&#65533;o&#65533;&#65533;&#65533;]U&#65533; B&#65533;&#65533;&#65533;&#65533;6&#65533;&#1875;v&#65533;&#65533;]w&#65533;&#65533;&#58742;&#65533;&#65533;bF&#65533;&#65533;>&#58090;&#65533;&#65533;&#65533;lT%Q&#65533;l&#65533;X&#65533;5&#65533;&#65533;	&#65533;0+J&#65533;&#65533;'&#65533;&#65533;K&#65533;&#1688;&#65533;&#65533;8w&#65533;E+&#65533;=&#65533;{&#65533;&#65533;B&#65533;C&#65533;nj&#65533;&#65533;&#65533;9&#1252;&#65533;&#65533;&#65533;z&#178;&#65533;&#1706;&#65533;GX&#65533;<7&#65533;d&#65533;&#65533;&#65533;&#65533;X'&#65533; ]&#65533;&#65533;t&#65533;,1&#65533;&#65533;;?&#65533;'p&#65533;&&#65533;&#65533;
33&#65533;M&#65533;O&#65533;&#65533;&#65533;h"&#65533;&#65533;&#65533;&#65533;&#65533;@&#65533;g&#65533;&#65533;u'R0U&#65533;#&#65533;%&#65533;&#65533;H8&#65533;YO&#65533;5;&#65533;!&#65533;&#65533;&#65533;|g&#65533;9&#65533;g&#65533;&#65533;AN=&#65533;%E&#65533;&#65533;&2&#65533;&#65533;SK&#65533;JS&#65533;P@2&#65533;&#65533;uH&#65533;J&#65533;o&#65533;o&&#65533;[rT&#65533;&#65533;&#65533;&#65533;&#65533;&#65533;&#65533;"'&#65533;=&#65533;dq&#65533;&#65533;<&#65533;W &#65533;&#65533;&#65533;oB&#65533;g&#65533;X)&#65533;i&#65533;&#65533;X&#65533;&#65533;&#65533;l&#65533;&#65533;&#65533;&#65533;&#65533;&#65533;tA&g&#637;&#65533;rb&#65533;'m&#65533;LH'&#65533;iO&#65533;&#65533;&#65533;&#65533;<.g<&#65533;F&#65533;&#65533;:&#65533;l&#65533;k&#65533;&#65533;&#65533;&#65533;I&#65533;T&#65533;&#65533; &#65533;&#65533;&#65533;<E&#65533;&#65533;&#65533;A&#65533;&#65533;:&#65533;2Lv&#65533;&#65533;&#65533;4&#65533;&#65533;c;z&#65533;%G&#65533;T&#65533;S&#492;`&#65533;&#65533;)&#65533;$&#65533;WG&#65533;&&#65533;T)O&#65533;>IG&#65533;_TcR5&#65533;9"&#65533;&#65533;&#1149;&#65533;,R<&#65533;dHR&#65533;7"&#65533;zPr`&#65533;f&#65533;&#65533;E&#65533;=&#65533;&#65533;80m&#65533;+E\&#65533;Uh&#65533;&#65533;&#65533;&#65533;&#65533;]&#65533;&#65533;T!B&#65533;DV&#65533;&#65533;G&#1173;&#1937;_&#65533;&#65533;&#65533;&#65533;&#65533;
q%&#65533;&#65533;&#65533;#w6N&#65533;k&#65533;~*&#65533;1&#65533;*&#65533;nwT&#65533;k&#65533; =f&#65533;&#65533;&#65533;&#65533;&#1309;&#65533;&#65533;&#65533;&#65533;u&#65533;NDZ&#65533;&#65533;=iV&#65533;&#65533;&#65533;&#65533;&#65533;&#65533;~&#65533;&#65533;e&#65533;K&#65533;=&#65533;~&#65533;L&#65533;&#65533;&#1973;&#65533;s&#65533;0&#65533;&#65533;@&#65533;[T&#65533;&#65533;&#65533;&#65533;&#65533;MH&#1138;&#65533;&#1250;&#65533;&#65533;&#65533;&#65533;M&#65533;=&#65533;,r1&#65533;WWy&#65533; &#65533;/$&#65533;&#65533;:S&#65533;&#65533; &#65533;|A&#65533;&#65533;6wJ&#65533;#&#65533;m&#65533;&#65533;y&#65533;<&#65533;&#65533;3&#65533;&#65533;<T&#65533;g&#485;r>&#65533;_]&#65533; &#65533;~&#65533;&'&#65533;&#1896;&#1045;&#65533;`z&#1369;&#43812;X.#&#1957;H&#65533;&#65533;$&#65533;7&#65533;I//L&#65533;&#65533;c'&#65533;&#65533;&#65533;WA&#65533;&#65533; &#65533;6&#65533;yy&#65533;
J&#65533;&#65533;&#65533;&#65533;	&#65533;&#1311;&#65533;Ol&#65533;&#65533;&#65533;7!<+`*&#65533;&#65533;psr&#65533;&#65533;&#65533;&#65533;&#65533;&#65533;@ $P&#65533;v&#665;&#65533;.&#65533;&#65533;&#65533;&#65533;R&#65533;&#65533;J&#65533;&#65533;3&#467;&#65533;&#65533;)i&#65533;&#65533;$&#65533;?&#65533;*sx&#65533;<O &#65533; &#65533;&#65533;&#65533;&#65533;&#65533;&#65533;&#65533;x&#65533;3$&#65533;y&#65533;&#65533;>&#65533;&#65533;&#65533;&#65533;&#65533;*&#65533;&#65533;&#65533;k&#65533;	&#65533;~QT&#65533;|&#65533;&#65533;c&#65533;!}g&#65533;&#65533;&#65533;y&W$gBy7&#65533;&#65533;&#65533;R&#65533;)&#65533;&#65533;&#65533;&#65533; &#65533;Y&#65533;g~*&#65533;&#65533;??&#65533;m&#65533;&#65533;3f&#65533;.LDL DT*nyU&#65533;DT&#65533;E&#65533;ry&#65533;Q&#65533;
&#65533;f&#65533;y&#65533;Z&#65533;$}Y'&#65533;%R&#65533;O&#65533;cE&#65533;!H&#374;o &#65533;<&#65533;Fx~$&#65533;ic)Uh~y&#65533;a&#65533;%wM&#65533;?&#65533;V?mnH31Du&#65533;uQ&#65533;n&#65533;tu&#65533;Y?&#65533;&#65533;y&#65533;&#65533;H(&#65533;&#65533;u&#65533;`o&#65533;&#65533;&#65533;'&#65533;~&#65533;z3&#65533;&#65533;E&#65533;oa&#65533;y z&#65533;&#1477;b&#65533;'Y&#65533;&#65533;GzN&#65533;s&#65533;&#65533;L&#65533;c\&#65533;&#65533;D/&#65533;?&#65533;&#262;&#65533;o&#65533;Xt&#65533;qwxhc&#65533;afa9D&#65533;&#65533;&#65533;&#1031;:f}ZW<(&#65533;&#65533;$Lb&#65533;&#65533;")8&#65533;V&#65533;A/r&#65533;&#65533;(%&#1526;&#65533;,c&#65533;qqw:&#65533;)k1&#65533;&#65533;N&#65533;V&#65533;w&#65533;C
x&#65533;&#65533;	&#65533;&#65533;|&#65533;&#65533;D&#65533;&#65533;&#65533;$&#65533;&#65533;x!c>~8&#65533;5[&#65533;1-&#65533;hX&#1224;&#65533;@&#65533;\&#65533;2V%s&#65533;[&#1541;&#65533;&#65533;;)&#65533;.&#65533;&#65533;g&#65533;&#65533;&#65533;&#65533;&#177;&#65533;&#65533;Rk&#65533;eH3
&#65533;E
&#65533;&#65533;&#65533;b&#65533;&#65533;Q&#65533;&#65533;T&#65533;&#65533;uXC&#65533;V&#65533;&#65533;&#65533;&&#65533;7&#65533;&#65533;&#65533;7&#65533;&#65533;[ &#65533;&#65533;hr&#65533;&#65533;&#65533;&#65533;&#65533;WH%&#65533;S &#65533;x&#65533;&#65533;&#65533;&#65533;\'\&#65533;Y&#65533;&#65533;m
'&#65533;j&#65533;&#65533;.&#65533;At&#65533;q&#65533;iq;9&#65533;&#65533;&#65533;&#65533;G&#65533;&#65533;&#65533;z&#65533;&#65533;R&#320;(J<&#65533;4i-PCi&#65533;E&#65533;v&#65533;+&#65533;29
!&#65533;~&#65533;Cs  &#65533;&#65533;&#65533;&#65533;vj&#65533;V&#65533;7&#65533;f8YqG/&#65533;cq&#65533;&#65533;.&#65533;EF&#333;7xG&#65533;RG>R&#65533;&#65533;tz5&#65533;T&#65533;1&#65533;0&#65533;&#65533;&#65533;&#65533;&#2005;&#65533;l&#65533;]q&#65533;&#65533;y(&#65533;GX&#65533;&#65533;(&#65533;&#65533;l&#65533;&#65533;},3~&#65533;&#65533;N&#65533;&#65533;FVN0&#65533;&#65533;&#65533;(V&#65533;v&#947;&#65533;&#65533;b&#65533;&#65533;g&#65533;&#65533;\!&#65533;&#65533;&#65533;&#65533;&#65533;&#65533;8l8x&&#65533;&#65533;2&#65533;&#65533;u&#65533;#&#65533;&#65533;(&#964;&#65533;&#65533;xr&#65533;&#65533;&#65533;&#65533;LxR&#65533;&#139;OX&#65533;&#65533;&#65533;&#65533;&#65533;O0H&#65533;~&#65533;'&#65533;&#65533;&#65533;&#65533;&#65533;&#65533;&#65533;&#65533;4!&#936;&#65533;myw?&#65533;Y&#65533;y&#65533;Fu&#65533;#]4(xU&#65533;&#65533;&#65533;&#65533;&#65533;&#65533;	&#65533;&#65533;&#135;f&#65533;&#65533;&#65533;4'"&#65533;grXT&#65533;5DR&#65533;h&#65533;C"mqP&#65533;&#65533;^&#65533;Y&#65533;	 hYl&#65533;&#65533;7&#65533;&#65533;=&#65533;E#N z*&#65533;H &#65533;Z&#65533;&#65533;f&#65533;{&#65533;&#65533;F1Z&#65533;+ z&#455;>S&#65533;&#65533;&#65533;1qB&#65533;WC&#65533;N&#65533;&#65533;K&#672;AB&#65533;}&#65533;LNE&#65533;]&#65533;h&#65533;_&#65533;T&#65533;T&#65533;&#406;&#65533;dHbz< %&#65533;j&#65533;m&#65533;R&#65533;&#65533;&#65533;@&#65533;g4_&#65533;0&#65533;&#65533;&#65533;&#65533;$&#1029;&#65533;Y&#149;&#65533;&#65533;z$&#65533;&#65533;&#65533;X8&#65533;T&#65533;&#65533;vq&#65533;x&#65533;I0&#65533;&#65533;*&#65533;Sf&#65533;H&#65533;
H>#	&#65533;&#65533;1&#65533;&#65533;i&#65533;a9&#65533;&#65533;oN&#65533;&#65533;8&#65533;y.&#65533;&#1666;&#65533;9&#65533;X&#65533;I(A&#65533;d&#65533;6Z&#65533;&#65533;zy&#65533;	"Xw&#65533;&#65533;&#65533;&#65533;wbfh~&#65533;&#65533;3?,xd&#65533;&#65533;C&#65533;69Q
&#65533;Z&#65533;&#43053;(&#65533;Z&#65533;%&#65533;f&#65533;
H#2&#65533;&#65533;&&#65533;&#65533;&#65533;a*&#65533;&#65533;,&#65533;~&#65533;i O &#65533;3y~&#65533;I&#65533;W!&#65533;&#406;&#65533;XY:&#65533;&#65533;&#65533;5
&#65533;*&#65533;2&#65533;b&#65533;`~&#65533;_&#65533;(\&#65533;B&#65533;&#65533;&#65533;i&#65533;&#65533; &#684;&#65533;r&#65533;&#65533;&#65533;&#65533;&#65533;&#597;&#65533;zG&#65533;&#65533;eE&#65533;&#65533;9&#65533;&#65533;}&#65533;i0 &#65533;l)&#65533;&#65533;x&#65533;&#65533;&#65533;&#65533;&#65533;X,j~&#65533;)'a&#65533;~+&#65533;dU&#513;8s&#65533;&#1605;&#65533;&#65533;s&#65533;
&,&#65533;1&#65533;JC&#65533;SQG&#65533;e#&#65533;&#65533;g&#65533;v&#65533;p&#65533;;&#65533;c9&#65533;&#65533;&#65533;&#65533;&#65533;&#65533;&#1159;&#65533;]if&#65533;O<a&#65533;$if&#65533;$&#65533;GX&#65533;&#65533;9&#65533;&#358;&#65533;hV(%&#65533;&#65533;	r&#65533;)z~Up#?'&#65533;z#U&#65533;&#65533;o'&#65533;&#65533;[n&#65533;DO&#65533;&#424;=&#65533;b&#65533;WL&#65533;&#65533;C&#65533;E&#65533;&#244;M&#65533;Ne&#65533;&#65533;9&#65533;JQ&#65533;Z&#65533;	^&#65533;c&#65533;&#65533;d&#65533;r&#65533;c&#65533;?&#65533;o&#65533;r&#65533;&#1676;mY&#65533;8IV[{&#65533;&#65533;3&#1143;&#65533;&#1414;&#65533;]&#65533;s&#65533;&#65533;p&#65533;&#65533;&#65533;&#65533;&#65533;}71\v&#65533;71&#65533;&#65533;&#65533;t&#65533;k&#65533;t&#65533;&#65533;&#65533;&#65533;&#65533;]Y7&#65533;Y&#65533;U&#65533;&#65533;I&#65533;u&#65533;&#65533;&#65533;^K7&#65533;I&#65533;&#1345;$&#65533;iei9&#65533;i&#65533;&#65533;qyF&#65533;&#65533;d&#9895;&#65533;+U&#65533;&#65533;&#1387;~q&#65533;&#1131;&#65533;9
&#65533;k&#65533;&#65533;)&#65533;&#65533;&#65533;]&#65533;&#65533;&#65533;;|&#1461;&#65533;&#65533;&#65533;&#65533;&#65533;	&#1820;&#65533;&#65533;&#65533;&#747;W
&#65533;&#65533;5&#65533;J&#65533;C(&#65533;)&#65533;l&#65533;&#65533;Q&#65533;}&#65533;&#65533;M&#65533;&#65533;&#65533;&#65533;uf&#65533;-mq&#65533;&#65533;c&#65533;(!&#65533;&#65533;&#65533;&#65533;.{F&#65533;&#65533;+&#65533;p&#65533;*wU&#65533;&#65533;&#65533;s&#65533;&#65533;3&#65533;&#65533;&#65533;1&#65533;AOG&#65533;&#1800;_&#65533;&#65533;5&#65533;&#65533;&#65533;&#65533;A&#65533;Q&#65533;&#65533;&#65533;
&#65533;&#65533;&#65533;&#65533;&#65533;&#65533;9&#65533;X&#65533;&#65533;U\>X[&#65533;a&#65533;O&#65533;>&#65533;&#65533;/;-1&#65533;,a[i&#65533;&#65533;(1&#65533;&#65533;&#65533;&#65533;w&#65533;'{g&#65533;&#65533;&#65533;y&#65533;&#65533;a&#552;&#65533;qk&#65533;;	 &#65533;&#65533;z,{&#65533;w&#65533;&#65533;&#65533;b&#65533;z&#65533;qe&#65533;6H&#65533;&#65533;<&#65533;[&#65533;l&#65533;&#65533;&#65533;&#65533;<uH&#65533;{5&#65533;
&#65533;&#65533;
&#65533;]&#65533;&#65533;IKG&#65533;&#65533;D&#65533;&#65533;
&#65533;,&#686;&#816;C&#65533;&#65533;g&#65533;&#65533;i&#65533;&#65533;()y&#65533;&#65533;u&#65533;&#65533;&#65533;&#65533;&il&#65533;b&#65533;&#65533;&#65533;&#65533;&#2020;&#160;&#65533;m&#65533;&#65533;&&#65533;&#65533;&#65533;&#65533;*&#65533;.&#769;&#1702;&#65533;8<&#65533;+&#65533;&#65533;&#65533;B>,1&#65533;&#65533;&#65533;&#65533;hB#&#65533;mD&#65533;9Q&#65533;b&#65533;w&#65533;&#65533;&#65533;ZLH&#65533;&#65533;&#65533;&#65533;&#65533;&#65533;&#65533;&#65533;&#294;l
<&#65533;Tq&#65533;&#65533;v&#65533;&#65533;&#65533;&#65533;@&#65533;h&#65533;&#65533;G%w&#65533;&#65533;q&#65533;L&#65533;f&#65533;X+&#65533;-M&#65533;g&#65533;&#65533;$K&#65533;x.&#65533;&#65533;H&#65533;.&#65533;h&#65533;&#65533;&#65533;&#65533;+&#65533;K&#65533;&#1854;&#65533;&#65533;3&#65533; &#65533;&#65533;T&#65533;+&#65533;&#65533;|.u&#65533;&#65533;&#65533;&#65533;&#65533;R4D\&#595;Q4tEWO&#642;&#65533;]E&#65533;|&#65533;&#65533;&#1784;x&#65533;&#985;&#65533;=&#65533;z&#65533;&#65533; U&#65533;i&#65533;+Tm&#65533;Y&#65533;&#65533;&#65533;&#65533;&#65533;KRJ&#65533;&#65533;]t&#65533;s3%h&#65533;m&#65533;[ &#65533;G?) kIN&#65533;V&#65533;'&#65533;&#65533;&#65533;&#65533;},%+&#65533;&#65533;&#65533;q&#65533;-&#65533;M$&#65533;&#65533;h&#65533;&#65533;x2&#65533;&#65533;ey&#65533;&#65533;&#65533;&#65533;&#65533;
&#680;&#65533;|&#645;&#424;&#841;&#65533;	Z&#1294;;&#65533;&#65533;&#675;<&#65533;l&#65533;&#65533;&#1550;&#65533;k&#65533;K&#65533;W&#65533;uQ&#65533;GX&#65533;O&#65533;&#65533;a&#65533;&#65533;(&#65533;xY&#65533;9&#65533;20&#65533;A&#65533;&#65533;Uq&#65533;&#398;"&#65533;&#65533;&#65533;&#65533;i~T&#65533;4R~n&#65533;pt&#65533;&#65533;&#65533;&#65533; In&#65533;k&#65533;&#65533;&#65533;&#65533;m9s~*&#65533;&#1208;&#65533;q&#65533;&#65533;O&#65533;
E&#65533;&#65533;&#65533;]65a&#1228;z~7&#962;G&#65533;1&#65533;N&#65533;&#65533;&#65533;
&#65533;&#65533;
&#65533;&#65533;&#65533;&#65533;x&#65533;&#65533;&#65533;&#65533;x&#65533;@&#65533;&#65533;=o&#65533;@&#65533;&#65533;l&#65533;&#996;&#65533;&#65533;)&#65533;&#65533;&#65533;Z$&#65533;&#65533;[[$RM%i7&#65533;G&#65533;&#65533;&#65533;%t&#328;&#232;?&#65533;&#65533;&#1147;&#65533;H&#65533;i&#65533;&#65533;r&#888;"&#65533;5&#65533;&#65533;>W&#65533;&#65533;&#65533;{'&#65533;&#65533;6&#65533;&#573;&#65533;&#65533;&#65533;&#65533;&#65533;u&#65533;&#65533;&#65533;	&#65533;&#65533;&#65533;4&#65533;&#65533;&#65533;P,&#964;y
&#65533;&#65533;&#65533;&#65533;	&#65533;&#65533;&#65533;0L&#65533;&#65533;&#65533;&#65533;&#65533;,&#65533;&#65533;k&#65533;&#65533;&#65533;&#65533;&#65533;J&#65533;&#65533;i&#732;`&#65533;&#65533;&#65533;&#65533;&#65533;&#65533;&#65533;&#270;&#65533;&#65533;m!&#65533;J4&#65533;&#65533;&#65533;&#65533;&#65533;&#65533;&#65533;&#65533;&#65533;l&#65533;z&#65533;0&#65533;{&#65533;L&#65533;&#65533;&#65533;.&#65533;&#65533;&#65533;&#65533;o&#65533;&#65533;&#65533;b&#65533;-&#1861;&#65533;&#65533;7&#1587;&#65533;=;3QT&#65533;&#65533;&#65533;:&#65533;&#65533;&#65533;&#65533;&#2035;&#65533;&#65533;&#65533;&#65533;&#65533;&#65533;&#65533;&#65533;&#65533;&#65533;KuRf&#65533;P&#65533;&#65533;>&#65533;&#65533;}&#65533;&#65533;|&#65533;&#65533;&#65533;K&#65533;&#65533;&#1073;&#65533;&#65533;&#65533;&#65533;/\&#65533;r_2&#65533;!&#65533;&#65533;&#65533;(&#65533;x&#65533;&#65533;1&#65533;&#65533;"&#65533;&#65533;&#65533;3&#65533;&#65533;&#65533;&#65533;2&#65533;&#65533;&#65533;&#65533;u&#65533;w&#65533;&#1195;&#65533;&#65533;&#65533;&#65533;&#65533;.&#65533;~F9&#259;&#65533;\|1AWp&#65533;NT&#65533;&#65533;&#65533;&#65533;=&#65533;&#65533;&#65533;&#65533;,&#65533;&#65533;&#65533;&#65533;S&#65533;&#65533;&#65533;F&#65533;&#1641;l&#65533;&#65533;&#65533;H&#65533;Y&#65533;f&#65533;&#65533;&#37814;&#65533;`9X)&#65533;8&#65533;&#65533;&#65533;&8&#65533;&#65533;&#65533;[*&#65533;I&#65533;b&#65533;&#1736;ai&#65533;&#65533;M/&#65533;>qR&#1505;&#65533;&#65533;&#65533;_&#65533;	m&#638;d&#65533;&#1523;&#65533;&#65533;x&#65533;&#65533;&#65533;&#65533;&#65533;%k]&#1182;&#65533;9{.&#65533;&#1878;o^U&#1032;&#65533;&#65533;3&#65533;D]zu&#65533;&#65533;?\&#65533;&#65533;&#135;&#65533;&#65533;=&#65533;&#65533;&#1688;&#1942;&#65533;&#65533;a&#65533;&#65533;&#65533;	9&#65533;&#65533;&#65533;&#65533;&#65533;&#65533;U&#65533;&#65533;&#65533;x
&#65533;,&#65533;Q&#65533;&#65533;zt&#65533;^jfnf&#65533;7&#65533;&#65533;1&#65533;&#65533;Q&#65533;&#65533;-C&#65533;5&#65533;&#65533;o&#65533;dH&#65533;&#65533;&#65533;&#65533;~$&#65533;z+&#742;&#65533;&#65533;&#65533;V&#65533;&#65533; &#65533;&#65533;&#65533;&#65533;&#65533;&#889;&#65533;&#1415;&#65533;3o&#65533;3&#65533;&#65533;&#65533;z&#65533;+z,G&#65533;&#65533;&#65533;&#65533;&#65533;&#1083;1u8&#65533;&#65533;G\&#2008;-4C&#65533;&#65533;>]&#65533;&#65533;&#65533;&#65533;&#65533;&#65533;IP&#65533;&#65533;&#65533;&#2014;&#65533;&#65533;&#65533;&#65533;&#65533; &#65533;&#65533;&#65533;&#65533;<&#65533;&#65533;&#1318;&#65533;6]2&#65533;Y&#65533;&#65533;&#65533;z&#65533;&#65533;:J%wr&#65533;&#65533;&#65533;&#65533;&#65533;&#65533;&#65533;&#65533;\&#65533;&#65533;$5Ag&#65533;&#65533;y u'~U&#65533;&#65533;NP/&#65533;&#65533;v"~~&#65533;&#65533;jIO`&#65533;N0&#65533;&#65533;g&#65533;&#65533;)&#65533;&#65533;qkM3&#65533;.p+&#65533;&#65533;l&#65533;&#65533;&#65533;B&#65533;&#65533;m&#65533;kC&#65533; 1&#65533;&#65533;(R&#65533;&#65533;aC6*U&#65533;?y&#65533;=&#65533;Q&#65533;DRS&#65533;&#65533;&#65533;mTF&#65533;S9&#65533;&#65533;&#65533;&#65533;&#65533;#K>t&&#65533;*l&#65533;"6c&#65533;rdK&#65533;a&#65533;l&#65533;&&#853;]r&#65533;y&#65533;$&#608;0&#65533;	&#65533;)&#65533;&#65533;&#846;M&#65533;>&#65533;U&#65533;T&#65533;9]&#65533;k&#65533;]&#65533;:]
&#65533;&#65533;R&#65533;&#65533;&#65533;&#65533;n-{&#65533;&#65533;X&#65533;a;&#65533;&#65533;j&#65533;k\&#65533;q&#65533;&#65533;%&#65533;.&#1659;&#65533;&#65533;&#65533;&#65533;&#65533;&#65533;1&#65533;&#65533;s"&#65533;&#65533;/&#65533;&#65533;~&#65533;=&#65533;8&#65533;`&#341;&#65533;&#65533;&#65533;`&#842;3&#65533;&#65533;L1)&#65533;G#&#65533;9&#65533;f&#1452;&#65533;&#65533;&#65533;`d&#1265;37#x,&#65533;&#548;R&#65533;R&#65533;&#65533;f&#65533;
&#65533;&#65533;&#65533;I#&#65533;&#65533;&#65533;M&#65533;Dg,IN&#65533;&#65533;&#481;_&#65533;&#65533;s&#65533;ul&#65533;&#65533;oO&#65533;m6&#65533;&#65533;&#65533;|H&#65533;(&#65533;&#65533;&#65533;&#65533;&#65533;&#65533;&#65533;&#65533;&#65533;&#1002;&#65533;M"&#65533;&#61354;$&#65533;@9&#65533;K&#65533;K&#65533;&#65533;&#65533;&#65533;J-&#762;&#65533;-&#65533;8&#1605;&#65533;&#65533;&#65533;&#65533;0&#65533;
&#65533;+&#65533;&#65533;&#65533;K&#65533;&#65533;F&#65533;&#813;Q#&#65533;1&#65533;&#65533;J,&#65533;&#65533;,[&#65533;&#65533;&#65533;&#65533;&#65533;&#65533;;&#65533;&#65533;&#65533;,3&#65533;D&#65533;M&#65533;&#65533;B&#65533;&#65533;&#1476;,(&#65533;"g3mG$&#65533;&#65533;m7&#65533;|Cm&#449;B&#65533;&#65533;&#65533;l&#65533;T&#65533;&#65533;-&#65533;&#65533;f&#65533;=&#65533;&#65533;;F&#65533;&#65533;0"&#65533;2&#65533;&#65533;I&#65533;&#65533;&#65533;;&#65533;&#65533;&#65533;\R&#65533;&#978;L&#63521;&#65533;Ko&#65533; &#65533;y&#65533;&#65533;&#65533;&#65533;&#65533;&#65533;&#65533;&#65533;>&#65533;T1&#65533;&#65533;:+u&#65533;R&#65533;,]&#65533;=&#65533;&#65533;c&#65533;Q&#65533;&#65533;;&#65533;TS9Rk,&#65533;dK&#65533;T;&#65533;&#65533;&#242;&#65533;&#65533;p+Y&#65533;&#65533;k,\&#65533;&#65533;&#65533;&#65533;!&#65533;&#750;c&#65533;&#65533;K&#65533;b[&#65533;&#65533;Eg|&#65533;Qj&#65533;&#818; &#65533;&#65533;&#65533;&#65533;i{&#65533;&#65533;&#65533;:&#65533;J&#1534;mmJ&#65533;&#65533;r&#705;"&#65533;&#65533;&#65533;&#65533;&#65533;L&#65533;,&#65533;.&#65533;&#65533;&#65533;N7&#65533; &#65533;%&#65533;&#65533;&#65533;&#65533;&#65533;&#65533;.R&#65533;&#65533;&#65533;fj&#65533;9&#38579;&#65533;&#65533;.&#65533;&#65533;O&#65533;&#65533;	$X&#65533;&#65533;&#574;&#65533;,&#65533;I&#65533;&#65533;Q&#65533;SN&#65533;&#65533;4&#65533;&#65533;&#65533;&#65533;&LS&#65533;&#65533;)&#65533;w&#65533;&#65533;T&#65533;_&#65533;hAe&&#65533;K&#65533;rp&#65533;_&#65533;&#65533;&#65533;&#65533;&#65533;&#65533;&#65533;k&#65533;\&#715;W_q<:0d&#65533;&#65533;b&#65533;~V1h&#65533;E&#65533;Q&#1202;&#962;&#812;&#65533;&#65533;|&#65533;2&#65533;&#65533;<&#65533;&#1200;&#1418;D2K&#65533;&#65533;&#884;tYk{&#65533;u&#65533;&#65533;&#65533;1!&#65533;&#65533;!d,&#65533;2M&#65533;&#65533;&s&#65533;0
&#65533;*=&#65533;b&#65533;&#922;d&#65533;&#65533;&#65533;>g&#65533;&#65533;&#65533;I&#65533;&#65533;=M&#65533;&#65533;&#65533;&#29594;&#65533;s&#65533;"9&#65533;&#65533;&#65533;#&#65533;&#65533;&#65533;"G&#65533;@&#65533;j&#178926;
K&#65533;&#65533;&#65533;a&#65533;&#65533;&#1597;&#65533;&#65533;&#65533;&#65533;&#65533;&#65533;&#65533;+\5<&#65533;w&#65533;J~x&#65533;q&#65533;P&#65533;&#65533;&#65533;vq&#65533;e%&#65533;&#65533;&#65533;&#65533;&#65533;&#816;&#65533;&#65533;&#65533;&#65533;zl&#65533;&#65533;&#65533;,e&#65533;&#65533;&#65533;&#1526;&#65533;&#65533;H*&#65533;4J&#65533;x&#65533;71z&#65533;L&#65533;&#65533;&#65533;&#65533;~2&#65533;&#65533;7E}&#232;
*8:&#65533;&#65533;&#65533;&#65533;&#65533;&#65533;u&#65533;<"&#65533;&#65533;&#65533;&#65533;&#65533;&#65533;uD(9A&#65533;&#65533;6u&#65533;9I&#65533;s&#65533;&#65533;&#65533;@&#601;D<L&#65533;&#65533;&#65533;&#65533;3&#65533;jTC<&#65533;&#65533;&#65533;*&#65533;&#65533;&#142;&#65533;&#65533;&#65533;5d(&#65533;&#65533;A&#65533;f&#65533;&#1226;W&#65533;&#186;	&#65533;&#65533;.[&#65533;&#65533;|&Y&#65533;f&#65533;&#65533;&#65533;&#65533;&#65533;+&#65533;Mi&#65533;J&#65533;&#1316;Qq&#65533;)zf,&#65533;&#65533;&#65533;&#65533;k&#65533;BR&#65533;6&#65533;-&#65533;q&#65533;3RJ&#65533;kz&#65533;-r&#65533;&#65533;5&#65533;&#65533;[B~&#65533;&#65533;/&#65533;7&#65533;&#65533;o&#65533;&#65533;&#65533;&#65533;&#65533;$:&#65533;&#65533;nTq7&#65533;&#65533;K<}T &#65533;/@J$&#65533;&#65533;&#65533;&#65533;v&#65533;3&#65533;&#65533;H&#65533;:$&#65533;&#65533;&#65533;<&#65533;&#65533;)&#65533;&#160;&#65533;*&#1373;&#65533;&#65533;$@X&#65533;R9C-R""&#65533;5TXBl&#65533;&#65533;!&#1392;e-&#65533;Q&#65533;&#65533;"&#65533;x&#65533;/&#65533;&#65533;6&#65533;*X&#65533;&#65533;p&#65533;&#65533;
&#65533;Un&#65533;Y&#65533;DT&#65533;a&#65533;W`&#65533;K&#65533;&#17557;c1/&#65533;#&#65533;&#65533;&#65533;&#65533;4-&#65533;HG[&#65533;f&#&#65533;&#65533;h3&#65533;	F&#1788;8Fm&#65533;F}G&#65533;&#65533;&#65533;@&#65533;(&#65533;+n&#441;M&#65533;23&#65533;&#65533;hDoAK&#1700;&#65533;&#65533;~6&#65533;&#65533;1&#65533;&#65533;hOz2&#65533;Q&#65533;&#65533;$<]NyNw&#65533;&#65533;&#65533;R\&#65533;&#65533;C:D&#65533;&#65533;% &#65533;&#65533;D	S&#65533;p$&#65533;&#65533;&#65533;SM#5^N&#65533;&#65533;&#65533;&#65533;y Y&#65533;p&#65533;&#65533;*&#65533;.f%4&#65533;&#65533;&#65533;+c&#65533;&#65533;&#65533;V&#65533;&#65533;&#65533;Wpi&#1094;V&#65533;&#65533;&#65533;hQ/&#65533;z&#65533;d&#65533;G&#65533;&#65533;=/&#65533;&#65533;&#65533;&#65533;j&#65533;e$&#1704;4f;c&#65533;h&#65533;y&#65533;I&#65533;&#65533;&#825;&#65533;&#65533;&#65533;Wr&#65533;&#65533;)&#65533;&#260;&#65533;&#65533;6&#65533;N&#65533;hp&#65533;F*&#65533;='&#65533;&#65533;2&#1155;&#65533;&#65533;p&#65533;&#65533;|2	&#65533;P&#65533;&#65533;&#65533;&#65533;&#29066;RL&#65533;4&#65533;&#65533;&#65533;y6f&#65533;&#65533;&#65533;&#65533;&#65533;
_&#1287;&#65533;0"&#65533;&#65533;D8&#65533;&#65533;N(&#65533;&#65533;&#65533;v&#65533;&#65533;U&#65533;N&#65533;e&#65533;&#65533;4&#65533;*"&#65533;&#65533;&#65533;&#65533;&#65533;&#65533;&#65533;8&#65533;&#65533;&#65533;%1OCv&#65533;&#65533;<iq&#65533;6j&#65533;B&#65533;5&#65533;&#65533;&#65533;m&#65533;&#65533;&#1596;&#65533;&#65533;)&#65533;&#65533;&#65533;*&#2006;&#65533;&y&#65533;&#65533;muI&#65533;&#65533;?&#65533;d2^r&#236;&#65533;V&#175;&#65533;&#65533;&#788;O&#65533;&#65533;C&#65533;&#65533;DU&#1215;&#65533;t&#65533;jS&#65533;
&#65533;|@B&#65533;&#65533; &#65533;&#65533;&#65533;&#65533;D>&#65533;&#65533;DZ	&#65533;FN&#65533;Nq&#65533;j&#65533;&#65533;\B&#65533;&#65533;&#65533;DJ&#65533;[&#65533;&#65533;&#65533;&#65533;,&#65533;jjo&#65533;*iV(&#65533;&#65533;&#65533;&5&#65533;&#65533;3&#65533;M&#65533;&#65533;&#65533;&#65533;u&#65533;&#65533;&#65533;$&#442;\me&#65533;65&#65533;xWk&#65533;Z&#65533;c&#65533;&#65533;&#65533;&#65533;&#65533;[B*M&#65533;h&#65533;&#65533;1&#65533;oJj<s}&#65533;&#65533;&#65533;	&#65533;&#65533;b&#65533;{&#65533;&#65533;&&#65533;&.M&#65533;&#65533; &#65533;&#65533;&#65533;&#65533;%&#65533;
H&#65533;C&#65533;&#1255;&#65533;&#65533; &#65533;5&#65533;&#65533;	Ws<
&#65533;&#65533;c&#65533;&#65533;p&#65533;&#65533;&#65533;L-U&#65533; &#65533;db&#65533;&#65533;lO2&#65533;&#65533;b&#65533;&#65533;&#65533;H&#65533;&#65533;9&#65533;&#65533;"8&#65533;X`&#890;&#65533;.&#65533;&#65533;&#65533;&#65533;&#65533;h&#65533;&#65533;&#65533;%w&#65533;&#65533;&#65533;^|W&#65533;&#65533;.y&#65533;&#65533;n&#65533;&#65533;#&#65533;&#65533;&#65533;&#65533;&#65533;n&#65533;RC&#65533;&#65533;`/[a&#65533;&#65533;&#31321;j&#65533;lI(A~C&#65533;&#65533;&#65533;73&#65533;&#65533;&#65533;4&#65533;&#65533;&#65533;)*L&#65533;&#65533;ce&#1763;&#65533;(VU0&#65533;&#65533;#Y&#65533;$EP&#65533;&#65533;&#65533;&#65533;2&#1191;	&#65533;y&#354;SBp&#65533;&#65533;"%&#65533;A&#65533;P27&#65533;&#65533;'&#9554;)&#65533;&#65533;&#65533;@a&#65533;dzB&#65533;C&#65533;/&#65533;*gb&#65533;P&#65533;O&#65533;Bl&#65533;&#65533;/&#65533;&#65533;3&#65533;L&#65533;Ng&#65533;&#65533;Y&#65533;)4<&#65533;&#65533;Eh!&#65533;s&#1906;&#65533;&#65533;%&#65533;xS+&#65533;X&#65533;,&#65533;]&#65533;&#65533;5&#65533;&#60730;&#65533;nUK&#65533;&#65533;\{cWpG	5_vo&#65533;&#65533;kO*&#65533;}u&#1839;u&#65533;&#65533;=&#65533;$&#65533;&#1869;{SB&#65533;w=8Sx&#65533;&#65533;"wX&#65533;&#65533;$&#65533;0&#65533;0&#65533;N&#65533;HU&#65533;&#65533;&#65533;~*&#65533;&#65533;Hw&#65533;&#1182;&#65533;&#65533;&#65533;NZ&#65533;&#65533;$&#65533;;&#65533;j&#65533;j]&#670;&#65533;[(&#65533;	
IT&#65533;&#65533;&#65533;&#65533;&#65533;&#65533;&#65533;&#65533;R&#65533;!&#65533;J&#65533;v8sR&#65533;Yd&#65533;-F+Q&#65533;&#65533;&#65533;%&#65533;&#65533;&#65533;&#65533;&#65533;fb&#65533;&#65533;*_1&#65533;dU&#65533;0&#65533;&#65533;-&#65533;u&#65533;4E"&#1686;.&#65533;&#65533;5&#65533;U_&#65533;&#65533;=&#65533;.II&#65533;	&#65533;
B&#65533;q&#65533;{$&#65533;&#65533;&#65533;D)&#65533;?&#65533;U$;&#65533;&#1855;L\&#1603;m~&#65533;v&#65533;&#65533;	>x&#65533; j&#65533;w&#65533;&#139;&#65533;Ar&#65533;&#65533;&#65533;	k&#65533;&#65533;&#65533;<&#65533;&#65533;&#65533;&#1143;&#65533;&#65533;WX&#65533;&#65533;p0&#513;&#65533;(&#65533;&#65533;%Z&#65533;-&#65533;8&#65533;,&#65533;&#65533;&#65533;-&#65533;	.l&#177;K&#65533;&#65533;&#65533;&#65533;&#65533;5&#65533;&#65533;&#65533;&#65533;&#65533;&#65533;&#65533;&#65533;&#65533;&#65533;&#65533;Y'&#65533;f&#65533;&#65533;&#65533;&#65533;A&#65533;A+&#65533;&#1368;&#65533;&#65533;6!&#65533;&#65533;&#65533;X&#65533;&#65533;33&#1240;>&#65533;*&#65533;2&#65533;t&#231;&#65533;&#65533;&#65533;&#65533;v	s&#65533;9&#65533;x&#65533;(&#65533;&#1060;&#65533;7&#65533;x&#65533;&#65533;&#65533;X&#65533;&#65533;Q&#65533;&#1225;&#65533;&#65533;*C&#65533;&#65533;&#65533;&#65533;8&#65533;?+&#65533;&#65533;S&#65533;&#65533; &#65533;&#65533;;&#65533;{<j &#65533;&#65533;&#65533;i&#65533;&#65533;&#5920;&#65533;&#65533;Q&#65533;&#65533;k&#65533;GTDP&#1712;&#65533;&#567;&#65533;`&#65533;|&#65533;L|&#65533;&#65533;&#65533;q&#65533;&#65533;b&#65533;&#65533;A^[&#65533;&#65533;X&#65533;&#65533;&#65533;&#65533;:&#65533;&#65533;&#65533;&&#65533; '&#65533;&#65533;&#65533;&#65533;!:&#65533;
&#65533;(
QX &#65533;E&#65533;h&#65533;:wB/i#03&#65533;3 &#65533;&#65533;&#65533;&#65533;&#65533;5";&#65533;&#65533;&#65533;h&#65533;&#65533;&#65533;&#65533;&#65533;@&#65533;&#65533;@&#65533;&#65533;&#65533;&#65533;&#65533;&#65533;H,&#65533;8&#65533;&#65533;&#1239;,L&#65533;&#65533;&#65533;	&#65533;:&#65533;U&#65533; &#65533;&#65533;&#65533;&#65533;0=&#65533;&#65533;?&#65533;&#65533;?&#65533;&#65533;G&#65533;&#65533;E&#65533;&#65533;C&#65533;&#65533;&#540;&#65533;&#65533;&#65533;&#65533;j&#65533;3&#65533;&#65533;x&#65533;&#65533;&#65533;4&#65533;q&#65533;&#65533;ih&#65533;&#65533;0&#65533;RK&#65533;&#65533;X&#65533;&#65533;&#65533;!&#65533;&#65533;l&#65533;9Y&#65533;[&&#65533;a&#65533;&#65533;&#65533;&#65533;&#65533;&#65533;V&#65533;&mr.oB&#65533;b&#65533;)2&#65533;&#65533;&#65533;"f&#65533;*rB&#65533;s&#65533;&#65533;j&#65533;+&#65533;.&#65533;&#4919;&#65533;&#65533;SB&#65533;&#65533;66&#65533;5*&#65533;	?*&#65533;&#65533;7,*|&#65533;&#65533;q&#65533;&#65533;&#65533;&#65533;&#65533;r/&#17858;&#1111;;J&#65533;&#65533;&#65533;&#65533;&#65533;&#783;&#65533;0	&#65533;I&#65533;
&#65533;&#65533;&#65533;?&#65533;0&#65533;&#255;&#65533;&#65533;G&#65533;&#65533;G&#65533;&#65533;C&#65533;&#457;&#65533;&#65533;&#65533;8&#65533;&#65533;KDd&#65533;&#65533;&#65533;8&#65533;&#65533;0&#65533;&#65533;I&#65533;$&#65533;)&#65533;&#1265;;&#65533;&#65533;&#268;&#65533;&#280;&#65533;H&#65533;&#65533;&#65533;&#65533;&#1577;9&#1905;&#65533;&#65533;&#65533;&#65533;9&#65533;&#65533;h=&#65533;#k&#65533;&#65533;.&#65533;&#65533;&#65533;&#65533;@6&#65533;q&#65533;rR&#65533; &#65533;.&#65533;&#65533;&#65533;:&#65533;&#65533;&#65533;"&#65533;:#Jm&#65533;g)a/o&#65533;&#65533;:&#65533;u&#65533;&#65533;&#65533;&#1691;p#&#65533;&#65533;&#65533;FAG&#65533;&#65533;&#65533;a&#65533;&#65533;[F&#65533;&#129;9&#65533;:1&#65533;&#65533;0&#65533;&#65533;C&#65533;&#65533;A&#1727;
&#65533;&#65533;0&#65533;&#65533;&#65533;L&#65533;N&#65533;&#65533;&#65533;<I&#65533;KD&#65533;&#65533;&#65533;a&#65533;&#65533;5!DgXBTH&#65533;8&#65533;P&#65533;&#65533;[9l&#65533;1l&#65533;&#534;&#65533;-&#65533;r5`&#65533;Y&#65533;
&#65533;C&#65533;P|&#65533;
&#65533;&#1078;&#65533;k:E&#65533;a&#65533;9&#65533;&#65533;&#344;L&#65533;&#65533;&#65533;&#184;.b&#65533;&#65533;&#65533;bQ&#65533;)&#65533;&#65533;&#65533;M&#65533;q&#65533;&#65533;&#65533;4+&#65533;&#65533;'&#65533;&#65533;6#&#1618;u&#65533;&#65533;"&#65533;-9Gt?&#65533;"&#65533;&#65533;&#65533;g&#65533;&#65533;&#65533;#qF&#65533;&#65533;34&#65533; &#65533;&#65533;&#65533;3O>,8&#65533;&#966;K8>\4&#65533;&#65533;&#759;<
&#65533;<;D&#65533;&#65533;M	&#65533;&#491;&#65533;8]&#65533;&#699;&#65533;&#65533;1M&#65533;&#65533;&#65533;OJi&#65533;:&#65533;&#65533;&#65533;&#65533;j &#65533;gP&#65533;&#65533;&#65533;%`*&#65533;&#65533;&#65533;&#65533;&#65533;5&#65533;P*&#65533;&#65533;&#65533;&#65533;&#65533;&#17436;&#65533;&#65533;&#65533;&#65533;&#65533;m&#65533;Z4&#65533;&#65533;&#65533;.&#65533;k"&#65533;&#65533;&#874;y^$&#156;&#65533;&#65533;&#65533;9&#65533;a&#65533;&#65533;&#65533;*&#65533;&#65533;&#65533;'&#1658;&#65533;&#65533;2%1&#65533;&#65533;k&#386;@&#65533;5K&#65533;/	&#65533;&#65533;0,&#65533;D1&#65533;D&#65533;C&#65533;;&#65533;<&#65533;&#65533; &#65533;&#64236;E	&#65533;&#65533;&#65533;&#65533;p%U&#65533;8&#65533;<&#65533;	&#65533;&#65533;x&#65533;RM&#65533;&#65533;3&#65533;&#65533;&#65533;&#65533;CCy&#65533;&#65533;I&#65533;&#65533;&#65533;&#65533;H&#65533;D$DJD8&#65533;&#1577;V"	&#65533;&#777;fp&#65533;w}D&#65533;&#65533;8&#65533;k&#775;&#65533;9N<5&#1722;&#65533;E&#65533;&#924;&#65533;W&#65533;&#819;&#65533;&#65533;&#65533;&#157;&#65533;&#65533;&#65533;&#65533;Z#l&#65533;&#65533;""&#65533;&#65533;#&#65533;A&#42146;&#65533;&#65533;"&#65533;X:&#65533;2&#65533;tQ/&#1178;&#65533;a&#65533;&#744;>&#65533;"Jn&#65533;&#1134;&#65533;'&#43735;v!&#65533;"&#65533;&#65533;&#65533;&#65533;&#65533;BD&#65533;&#65533;&#65533;&#65533;9+&#65533;&#65533;i&#65533;&#65533;
&#65533;&#65533;C&#65533; C&#65533;G&#65533;8|&#65533;.&#65533;CL8s&#65533;V&#65533;&#65533;&#65533;IBS&#65533;&#65533;&#65533;KDHS8{&#65533;CCD&#65533;x&#65533;&#65533;&#65533;&#1748;&#65533;&#65533;S&#65533;8&#65533;weHK&#65533;&#65533;&#65533;&#65533;&#65533;&#65533;U&#65533;g&#65533;%A&#65533;&#65533;B&&#65533;&#65533;]T&#65533;{5Q&#65533;&#65533;&#65533;I&#54882;&#65533;&#65533;&#65533;:&#65533;&#65533;Q&#65533;5&#65533;&#65533;&#1168;&#65533;&#65533;'
YgIM t&#65533;&#65533;\&#65533;&#65533;&#65533;&#65533;&#65533;j&#65533;&#65533;&#65533;&#65533;&#65533;$)\e#pC&#65533;+&#65533;&#65533;&#65533;3&#65533;28&#65533;&#65533;&#394;&#65533;&#65533;&#65533;&#65533;&#65533;&#65533;(&#65533;&#65533;@&#65533;&#65533;&#65533;&#65533;&#65533;I&#65533;&#333;&#65533;1&#65533;&#65533;&#65533;&#65533;x&#65533;&#65533;&#612;<&#65533;&#65533;&#65533;Cn&#65533;G&#65533;3&#65533;$ l8r&#65533;R&#355;&#65533;<\@&#65533;&#65533;&#65533;u&#65533;J&#65533;&#65533;z&#65533;G&#65533;h&#65533;&#65533;&#65533;|&#65533;&#65533;fH&#65533;$&#65533;p&#65533;&#65533;&#65533;g&#65533;<&#65533;T&#65533;&#65533;&#65533;&#65533;&#65533;&#65533;e&#1036;&#65533;9W&#65533;&#65533;(&#65533;B&#65533;	!.&#65533;H&#65533;&#65533;&#65533;&#65533;a&#65533;&#65533;&#65533;o&#65533;&&#65533;&#65533;&#65533;&#65533;!&#65533;&#337;T&#65533;&#65533;d:&#65533;zQ&#1069;2&#1820;"&&#65533;&#65533;n&#65533;Md&#65533;&#181;I&#1912;Z&#65533;'&#65533;Y&#65533;rB&#65533;&#65533;&#65533;+&#65533;&#65533;]7&#65533;&#65533;&#65533;(&#65533;pN*&#65533;&#65533;!&#65533;+&#963;HZ&#65533;5&#65533;&#65533;-&#65533;&#65533;0&#65533;&#65533;&#65533;&#65533;&#65533;&#65533;&#65533;Z&#65533;&#65533;Z&#65533;G<&#65533;l5&#65533;&#65533;_&#65533;E&#65533;0~<D&#65533;)&#65533;%IsHBT&#65533;&#65533;&#65533;&#65533;|&#65533;&#65533;p&#65533;_&#65533;X&#65533;&#65533;&#65533;&#65533;&#65533;&#65533;X8&#65533;g&#65533;@h&#65533;L&#65533;-=&#65533;8&#65533;&#1361;&#65533;&#65533;&#65533;&#65533;&#65533;&#65533;=[&#65533;&#65533;&#65533;b[	E_C"#a#&#65533;&#65533;9Q&#65533;4:d&#65533;M&#65533;<&#65533;&#696;&#65533;&#65533;p&#65533;-&#65533;+&#65533;$&#65533;&#65533;&#65533;'o&#65533;Q&#65533;&#1650;&#65533;ao4&#65533;q&#65533;&#65533;I(&#65533;8&#65533;6&#5569;&#65533;9&#65533;;&#65533;&#65533;&#65533;@&#65533;&#65533;&#65533;|}$&#65533;&#65533;C&#65533;&#65533;&#65533;A&#65533;&#65533;F&#719;l&#65533;&#65533;&#65533;_&#65533;&#65533;&#505;,O&#65533;&#65533;&#65533;&#65533;&#65533;W&#65533;&#65533;&#65533;L&#65533;4&#65533;4&#65533;&#65533;b&#65533;&#65533;O>1V&#65533;&#1743;&#65533;&#65533;&#65533;&#65533;<Y&#65533;&#65533;;&#65533;&#65533;g@9&#65533;&#65533;S&#65533;[M&#65533;&#65533;z!Eu&#65533;&#65533;0*U&#65533;&#65533;c&#1201;&#65533;&#65533;&#65533;a&#65533;&#461;=&#65533;&#65533;d~&#65533;a&#65533;&#1611;c&#65533;I&#65533;&#65533;&#65533;S&#65533;&#65533;-&#1202;&#65533;+&#65533;&#65533; !&#65533;'&#65533;&&#1814;&#65533;&#65533;+)	&#65533;&#65533;]y&#146;&&#65533;&#65533;"&#65533;&#65533;f&#65533;&#65533;&#65533;&#65533;&#65533;&#65533;X&#65533;&#65533;&#65533;xC&#65533;|&#65533;Y&#65533;&#65533;&&#65533;N&#65533;&#65533;s&#65533;9T&#65533;&#65533;&#1158;&#65533;&#1159;&#65533;&#65533;&#65533;b&#65533;&#65533;0nNW&#65533;
&#65533;&#65533;C&#65533;l&#65533;&#65533;&#815;&#65533;&#65533;&#65533;&#65533;<&#65533;&#65533;&#65533;;	&#65533;&#65533;p&#65533;&#65533;%&#65533;H9]B!>\k&#65533;[&#65533;&#65533;&#65533;&#65533;8&#65533;&#65533;:`&#65533;&#65533;L&#65533;&#65533;&#65533;&#65533;&#65533;&#844;&#65533;*"&#65533;AE&#65533;L&#65533;&#65533;&#65533;MM&#65533;&#65533;&#65533; p&#65533;&#65533;Q&#65533;&#65533;NpP&#65533;&#65533;&#65533;&#65533;&#65533;&#65533;&#65533;&#65533;"&#65533;y&#65533;&#65533;&#65533;&#65533;P&#65533;&#65533;&#65533;&#65533;&#65533;&#65533;&#65533;7&#65533;&#534;s&#65533;&#65533;j&#65533;&#808;P&#65533;+&#65533;#&#65533;/&#65533;&#65533;&#65533;&#65533;&#65533;]&#65533;h7&#210;d&#65533;&#65533;pN&#65533; C44&#65533;&#65533;&#1587;6&#65533;&#65533;&#65533;&#1958;&#65533;&#65533;A&#65533;&#65533;&#195;n&#65533;&#65533;&#240;4&#65533;&#65533;&#65533;&#767;&#65533;K,&#65533;&#65533;{[ =H&#65533;&&#65533;r&#65533;&#65533;F&#65533;	lH&#65533;&#65533;W&#65533;[&#65533;&#65533;8&#65533;c&#65533;&#65533;gz^k&#65533;&#65533;SX&#65533;S&#557;&#65533;$A&#65533;&#65533;Z3*&#65533;&#65533;&#65533;;"&#65533;&#65533;&#65533;f2&#65533;&#65533;&#65533;&#333;m&#65533;l&#65533;&#65533;   &#65533;&#65533;&#65533;l&#65533;&#65533; &#65533;&#65533;&#65533;&#65533;&#65533;&#594;&#65533;&#852;&#65533;&#65533;&#65533;&#65533;5b&#1390;!&#65533;*p&#65533;'&#515;&#65533;VX&#65533;'&#65533;&#65533;&#65533;Mm&Y&#65533;"&#65533;&#65533;<0&#65533;&#65533;&#65533;&#65533;&#384;&#65533;B&#65533;#&#65533;+,&#65533;ntVn&#65533;&#65533;&#65533;&#65533;;	+t&#65533;&#65533;hR8&#65533;&#65533;&#65533;&#65533;&#65533;
&#65533;&#65533;V&#961;f&#65533;MW>4&#1478;3&#65533;&#65533;&#65533;;&#65533;Hq_&#65533;fs&#65533;(&#65533;&#65533;&#65533;f&#65533;Sv^&#65533;&#65533;;&#65533;&#65533;Nk&#65533;&#65533;&#65533;&#65533;&#65533;A-&#65533;&#65533;F&#65533;S&#65533;&#65533;S&#65533;&#65533;&#65533;&#65533;&#65533;Yx&#65533;&#65533;j&#65533;&#1810;&#65533;V&#65533;&#65533;&#65533;&#1846;&#65533;5VL&#65533;R&#65533;&#65533;^S&#65533;lZ"&#65533;&#65533;&#1571;&#65533;&#451;%&#65533;d{q&#65533;&#65533;M&#65533;&#65533;
F&#65533;qj&#65533;o&#65533;&#65533;&#65533;&#65533;&#65533;7&#65533;&#963;Q&#65533;&#65533;#7&#65533;&#65533;R&#65533;S&#65533;q&#65533;#y&#65533;&#65533;w&#65533;]&#65533;&#1563;3&#65533;]}&#65533;e&#65533;q&#65533;b&#65533;	&#65533;&#65533;i&#65533;C&#65533;a&#65533;V&#65533;k7O&#65533;[-g&#65533;'&#65533;&#65533;&#65533; &#65533;G.&#65533;&#65533;&#65533;G&#65533;&#1238;&#65533;Kw&#65533;&#65533;sVw/&#65533;&#65533;[{&#65533;&#65533;&#65533;"H&#65533;XL&#65533;&#65533;&#65533;@ n9}&#65533;&#65533;k&#65533;&#65533;h&#65533;H&#65533;U9&#65533;&#65533;d&#65533;&#1311;q&#65533;_	l&#65533;M&#65533;Q&#65533;&#341;v&#65533;peQ&#65533;&#65533;<&#65533;&#65533;a?M.&#65533;hs&#65533;&#65533;&#65533;&#65533;-S&#65533;&#65533;U&#65533;3#&#65533;x&#65533;&#65533;Meg,&#65533;&#1356;7[_&#65533;&#65533;&#65533;&#65533;&#65533;R0&#65533;&#65533;i&#65533;&#54583;&#65533;&#65533;&#65533;&#65533;&#65533;&#65533;&#65533;ZZ&#65533;&#65533;/C&#65533;v-&#65533;VmH&#65533;.&#65533;^>L&#65533;u&#65533;K&#65533;&#65533;&#1471;&#1343;&#65533;&#65533;nyLxo&#65533;p&#65533;&#65533;-&#65533;_&#65533;&#65533;&#65533;z=|&#65533;&#65533;V&#65533;&#65533;&#65533;_&#65533;&#65533;[&#65533;&#65533;T+!`&#65533;_&#65533;&#258;&#65533;&#65533;Gx&#65533;<A&#389;5&#65533;&#65533;&#65533;&#65533;h&#1576;r&#65533;&#65533;&#65533;&#65533;e*&#65533;&#36165;.&#845;&#65533;&#65533;&#65533;&#65533;[&#65533;QX&#65533;&#707;&#65533;pi&#65533;&#1094;&#65533;&#65533;&#65533;/F&#1408;+&#65533;&#65533;&#65533;!&#65533;&#65533;&#65533;yW&#65533;&#65533;s&#65533;&#65533;/&#65533;>R&#65533;&#65533;#&#65533;b3&#65533;I$-D&#219;&#65533;m&#65533;:G4&#1288;4$2yv&#65533;SjD&#65533;79&#65533;&#65533;&#65533;&#65533;8&#65533;&#57396;zU&#65533;^,ES&#65533;&#65533;&#1723;,wEs&#65533;?t&#1472;<_
&#65533;3&#65533;K&#65533;i)&#65533;J&#65533;l&#65533;&#65533;&#65533;&#65533;&#65533;&#65533;&#65533;&#65533;&#65533;&#65533;w~&#65533;X&#65533;c&#65533;U&#1374;U&#65533;f&#65533;j&#65533;.&#65533;v&#65533;&#65533;5&#65533;&#65533;&^ch&#65533;"&#396;;-&#65533;&#65533;-&#1573;K&#65533;,u&#65533;&#65533;i&#65533;K&#65533;H&#65533;&#51499;S&#65533;`+a&#65533;L&#65533;&#65533;&#795;4a&#65533;'MN2;&#65533;	shQ&#65533;E&#65533;&#65533;&#65533;"&#65533;&#65533;r:&#65533;b&#1673;&#65533;1&#65533;T&#65533;B&#65533;&#65533;&#65533;SV&#65533;[&#334;&#1690;&#65533;,&#1586;e&#65533;&#65533;E&#65533;6-&#1397;qG&#65533;&#65533;Vm&#65533;Qn&#65533;&#65533;$*&#65533;<v&#65533;&#65533;w&#65533;1&#198;&#1894;&#65533;kW&#65533;1&#65533;v&#65533;&#65533;&#65533;&#65533;&#1584;&#65533;Q&#65533;UN&#65533;-&#65533;&#65533;c&#65533;H&#65533;&#65533;<*&#65533;*l&#880;Af=&#65533;iU&#65533;&#65533;a&#65533;&#65533;9&#65533;f&#65533;`&#65533;&#65533;,7&#65533;&#65533;&#65533;S&#65533;&#1452;;&#65533;l&#1641;~&#65533;N&#65533;|&#65533;&#65533;&#65533;&#539;&#65533;z&#65533;&#65533;j&#65533;toW&#65533;]7&#65533;&#23516;&#65533;&#430;j&#65533;*&#65533;&#65533;&#65533;S&#1485;~&#65533;u&#65533;&#65533;&#65533;&#479;&#65533;&#65533;3&#65533;&#65533;&#65533;_&#65533;&#65533;+&#65533;&#65533;&#65533;5&#65533;&#65533;&#65533;&#65533;n&#65533;&#1846;&#65533;m&#65533;&#1094;M5F&#65533;P5&#65533;&#65533;*U#B&#65533;&#65533;Ca#&#65533;F%&#65533;hQ0&#65533;&#65533;&#65533;L&&#65533;&#65533;&#65533;/&#65533;&#65533;&#1228;*&#65533;4J&#65533;9&#65533;&#65533;bRW&#65533;&#65533;&#65533;&#65533;0&#65533;&#65533;&#65533;(Bi&#65533;		y I&#65533;V@&#65533;&#65533;UQxDE&#65533;Vh&#65533;U&#65533;Xg&#65533;uU&#65533;&#65533;&#65533;\&#65533;&#65533;R&#65533;0&#65533;f&#65533;qQU`&#65533;fW^g&#1717;W]{&#65533;f&#65533;]}Q&#65533;g3w&#65533;&#65533;&#65533;h&#65533;y&#65533;h&#65533;1&#65533;2&#65533;i&#65533;f&#1560;V)&#65533;&#65533;ip&#65533;a3Jm&#65533;N&#65533;Zm&#65533;t&#65533;MW&#65533;l&#65533;&#65533;&#65533;n&#65533;@'r&#65533;QS&#65533;u&#65533;&#65533;&#65533;]z&#573;&#65533;\w&#65533;A^&#65533;&#65533;&#65533;z&#65533;&#65533;A7&#833;&#65533;&#65533;&#65533; &#65533;_3&#65533;1&#65533;Zm&#1296;'m5B&#65533;i&#65533;U&#65533;&#65533;,&#65533;@&#65533;&#65533;,&#65533;&#65533;5&#65533;XCQE'&#65533;&#65533;n&#65533;1&#65533;d	H+&#65533;&#65533;&#65533;H%&#65533;oK.&#65533;&#65533;SKG&#65533;d&#65533;F	L&#65533;&#65533;V:L&#65533;&#65533; LE&#65533;0&#65533;&#65533;&#65533;&#65533;Wd&#65533;&#65533;%&#65533;a&#405;&#65533;Zj&#65533;&#598;&#65533;T&#65533;5&&#65533;sub'&#65533;&#65533;<&#65533;&a&#65533;&#65533;&#65533;)u&#65533;&#65533;&#65533;/3&#65533;'){&#65533;&#65533;fc&#65533;2F6&#65533;v&#65533;&#65533;&#65533;&#65533;&#65533;&#65533;&#65533;k&#65533;P&#65533;&#65533;f&#65533;&#65533;4&#65533;q&#65533;Pf&#65533;&#65533;j&#65533;z-&#65533;&#65533;&#65533;&#871;5&#65533;&#65533;&#65533;&#65533;&#65533;Zk~]&#65533;&#65533;6vp&#65533;&#65533;v}u&#65533;&#65533;*&#65533;&#65533;&#65533;&#65533;|&#65533;-&#1923;V&#1238;m&#65533;P&#65533;5&#65533;&#65533;z&#65533;&#65533;*Y&#65533;-+&#65533;Y6&#65533;&#65533;9Fa0&#1584;&#65533;&#65533;H&&#65533;^&#65533;LB&#65533;&#65533;0&#65533;&#1412;&#65533;&#65533;C&#65533;&#65533;PF"|UQ&#65533;|&#65533;w&#65533;TGILd'?&#1431;&#65533;W&#65533;q&#65533;l]l&#65533;W\$&#65533;&#65533;aiA&#65533;(r&#65533;l3a&#65533;&#65533;|&#65533;&#65533;&#65533;&#65533;&#65533;kQ&#65533;&#65533;Yd&#65533;vf&#65533;o!3&#65533;&#65533;}r&#65533;&#65533;1F&#65533;FZ&#1421;&#65533;f&#65533;&#65533;&#326;&#65533;k$+&#1012;&#65533;3&#65533;&#65533;&#938;&#65533;&#65533;Q&#65533;5&#65533;&#65533;&#65533;*&#65533;&#65533;&#65533;DPU&#65533;&#65533;`|&&#65533;&#65533;&#65533;X&#65533;"&#65533;~&#65533;&#65533;+_&#65533;?&#65533;9sN&#65533;&#65533;&#65533;,g-l&#65533;&#65533;P&#65533;9&#936;!6&#65533;&#65533;F([&#65533;H, &#65533;9hp&#65533;C&#65533;&#65533;8&#65533;&#261;&#65533;&#65533;"&#65533;&#65533;W&#65533;X&#65533;&#65533;&#65533;&#65533;bF$&#65533;&#65533;;&#65533;:&#65533;&#65533;H&#65533;6:P&#65533;&#65533;/&#65533;&#65533;`&#65533;&#65533;S&#65533;&#65533;0&#65533;QE)Yr&#65533;&#65533; @%,mi,&#65533;&#65533;(&#660;&#65533;&#65533;&#65533;&#65533;|\&#65533;&#490;2/&#65533;)Oi&#65533;c]V&#65533;`&#65533;&#65533;1&#65533;&#65533;&#65533;&#65533;&#65533;&#65533;'&#1228;bO{&#65533;e&#65533;&#1203;&#65533;8&#65533;1&#65533;2l<&#65533;(&#1252;&#65533;Q&#65533;&#65533;&#65533;&#65533;H-R&#65533;&#65533;&#65533;F&#235;V&#65533;
:&#65533;y&#65533;q&#65533;S&#65533;	&#65533;7$&#65533;x&&#65533;A_&#583;V&#65533;&#65533;}z&#65533;&#65533;j?&#65533;z&x&#65533;&#220;&#65533;&#269;9&#65533;:V3&#65533;C,&#65533;9&#65533;p&#65533;Q&#65533;B&#65533;&#65533;-R&#65533;Z'&#65533;&#65533;a&#65533;u&#65533;3D&#65533;["<&#65533;"lp&#65533;u+&#65533;"&#65533;v&#65533;&#65533;&#65533;^D&#65533;&#65533;&#65533;t&#65533;E&#65533;&#65533;&#65533;`@&#65533;Ln&#65533;&#65533;&#65533; IH&#65533;k&#65533;Q&#65533;&#65533;&#65533;&#65533;P&#65533;Jb1K&#65533;&#65533;25e,-&#931;&#65533;&#65533;d&#65533;&#37449;0&#65533;L&#65533;Z&#445;9&#1132;Nv&#65533;&#65533;&#65533;&#65533;&#65533;&#65533;D&#65533;.&#65533;I&#65533;&#65533;&#65533;&#65533;&#65533;&#65533;&#812;&#65533;n&#65533;L&#65533;:I&#65533;&#65533;1m&#65533;!\k&#65533;/e&#65533;&#65533;&#65533;!&#65533;lJ&#65533;&#65533;w&#65533;6&#65533;&#65533;&#65533;9&#65533;&#65533;UrtSC&#65533;&#65533;T&#65533;&#65533;U&#65533;&#65533;]&#65533;&#453;&#889;U}&#65533;7&#65533;&#1799;&#65533;&#65533;f~Z&#65533;&#65533;e&#65533;@
Z&#65533;&#65533;,&#65533;ob&#65533;ZI&#65533;5&#65533;&#65533;&#65533;&#65533;!&#285;&#65533;&#65533;,&#65533;A&#65533;x&#65533;&#65533;#&#65533;&#65533;M&#65533;&#1609;]&#65533;&#65533;$,&#65533;&#65533;2&#65533;&&#612;&;&#65533;&#65533;&#65533;&#65533;&#65533;&#65533;NP&#1169; &#12593;tB&#65533;KE&#65533;g&#65533;.U	&#65533;&#65533;\&#65533;&#65533;&#65533;&#65533;G3Y&#65533;s&#65533;&#65533;Z&#65533;&#65533;R&#500;&#65533;&#65533;,}S]^&#65533;&#663;Z&#65533;f5&#65533;i&#65533;&#65533;4&#65533;p&#65533;&#65533;U&#65533;d&#65533;d&#65533;>&#65533;&#65533;r&#65533;SS+#5M&#65533;m&#65533;&#65533;l&#65533;l&#65533;&#65533;&#65533;&#65533;&#65533;=mC&#65533;wF&#65533;6&#65533;&#65533;&#65533;8&#554;&#65533; _u&#65533;n&#65533;u&#65533;&#65533;&#65533;&#65533;}&#65533;&#65533;&#65533;&#65533;&#65533;&#65533;X&#65533;#p&#65533;&#65533;*Co~FZ6|&#1387;*T&#65533;p&#65533;&#65533;q&#65533;&#389;&#1401;&#65533;&#65533;d&#65533;
c&#1509;&#65533;&#65533;&#65533;^&#65533;&#65533;&#65533;&#65533;&#65533;:&#65533;l1&,&#65533;&#65533;<&#65533;&#65533;l&#1421;&#65533;&#65533;&#65533;B{&#65533;&#65533;P&#39069;X&#65533;&#65533;G&#65533;`&#305;&#503;&#65533;JX&#65533;&#65533;&#65533;&#65533;&#65533;I&#65533;mU&#65533; &#65533;)+I0&#355;&#65533;&#65533;M6&#65533;&#65533;&#65533;d&#65533;9&#65533;&#65533;&#65533;&#65533;Q&#65533;!*X&#65533;
&#1196;&#65533;'&#65533;&#65533;.&#65533;&#65533;&#65533;i&#65533;&#65533;&#65533;2;&#65533;
&#65533;!&#859;$U?&#65533;0j0 AFgT&#1620;&#65533;4&#65533;&#65533;&#65533;pv&#65533;*&#65533;Y&#65533;*&#65533;Bz&#65533;&#1390;1Z9&#65533;&#65533;&#65533;
 &#65533;$&#513;&#65533;uVe&#65533;f&#65533;&#65533;;&#65533;&#65533;&#65533;T&#65533;&#65533;&#65533;k&#65533;m&#65533;&#1003;&#65533;&#65533;^&#65533;|&#65533;;&#65533;&#65533;&#65533;O&#65533;L&#1396;V&#65533;&#65533;N&#65533;^&#65533;&#65533;d&#65533;6v&#65533;.l&#65533;&#65533;V.s!&#1948;&#65533;.b/]d&#65533;$&#65533;&#65533;&#65533;]T&#65533;K&#65533;d&#65533;n&#65533;WKn2&#65533;m6w&#65533;=&#1555;z,&#65533;Q&#65533;xJYBf&#65533;&#1622;%&#65533;R&#387;&#65533;I &#65533;'&#65533;%&#1242;&#65533;&#876;oM&#65533; z6&#65533;&#65533;3
&#65533;
f/+&#65533;&#65533;&#65533;\&#65533;L&#65533;&#65533;&#879;y&&#65533;`>&#65533;P&#65533;&#65533;^&#65533;CM&#65533;&#65533;&#65533;D&#65533;&#65533;&#65533;B&#65533;`"&#65533;&#65533; &#65533;&#65533;&#65533; &#65533;&#65533;&#65533;S}&#65533;n4&#65533;&#65533;&#65533;h&#65533;&#65533;^&#65533;&#65533;&#1574;&#65533;&#65533;&#65533;Z3&#65533;&#65533;W&#65533;&#65533;&#65533;&#65533;U&#65533;$&#65533;vh&#1374;&#65533;&#65533;
&#65533;}&#810;,&#65533;&#65533;&#65533;&#65533;&#65533;&#65533;&&#65533;x&#65533;&#65533;^cC[&#65533;&#65533;&#65533;&#65533;)&#65533;&#65533;A&#65533;&#65533;5J&#65533;&#65533;&#65533;&#65533;"U&#65533;&#65533;&#65533;&#65533;;/F&#1138;&#65533;&#65533;&#1483;	
FiH&#65533;&#65533;Q&#65533;*&#65533;&#1246;&&#65533;&#65533;&#65533;L&#65533;&#65533;&#65533;"[L&#65533;^&#65533;	&#65533;&#65533;&#65533;Z.	 &#65533;e&#65533;&#65533;&#65533;&#65533;&#65533;&#65533;ta&#65533;&#65533;&#65533;&#65533;&#65533;E&#65533;&#65533;0+`}&#65533;J3'&#65533;&#65533;&#65533;i&#65533;t&#65533;A#&#727;3&#65533;	&#65533;Se&#65533;L5&#65533;&#65533;6&#65533;)&#65533;z &#1596;9&#65533;&#65533;W &#65533;*@Z&#65533;&#65533; 
8&#65533;&#65533;j&#65533;L&#65533;o&#65533;&#65533;&#65533;&#65533; &#65533;7F	&#65533;&#65533;LV&#65533;&#65533;
6p&#65533;w&#65533;&#65533;&#65533;%3p&#1592;&#65533;&#65533;&#65533;.&#65533;%\&#65533;G&#65533;:i&#65533;5&#65533;&#65533;&#1914;D&#65533;B&#65533;&#65533;&#65533;KU[e&#65533;L&#65533;&#574;&#65533;&#65533;L&#65533;6&#65533;&#65533;h&#65533;'&#65533;'<I0 &#65533;&#65533;QY&#65533;TFuBY&#65533;X8&#65533;&#65533;&#65533;ju&#65533;]&#34521;&#65533;EZ C&#65533;&#65533;G&#65533;&#65533;&#585;[8&#65533;&#377;&#65533;[&#65533;&#65533;&#65533;&#65533;pF&#65533;UJ&#65533;E_&#65533;&#1854;&#65533;N&#65533;](&#65533;\&#65533; &#1428;&#65533;
&#65533;*e&#65533;&#1456;	&#65533;&#65533;iZe8|<&#65533;&#1700;&#65533;&#65533;&#65533;&#65533;&#65533;Rv&#1665;&#65533;M&#65533;X&#65533;&#1844;&#65533;&#65533;LS&#65533;&#65533;&#1848;&#65533;&#65533;&#1985;&#1109;	&#1360;&#65533;uS7&#65533;&#65533;&#65533;ETC,&#65533;&#65533;B&#65533;;`b&#65533;&#65533;E&#65533;&#65533;H&#65533;]&#65533;d&#65533;K&#65533;&#65533;%&#1333;U`&#65533;L&#65533;&#65533;&#65533;&#65533;&#65533;gL@&#65533;&#769;&#65533;&#65533;*>&#65533;&#65533;@&#65533;(&#65533;V&#65533;&#65533;L&#65533;[&#65533;&#65533;&#65533;&#65533;&#833;&#65533;&#65533;&#65533;	&#65533;Z&#65533;&#65533;y&#65533;'&#65533;A&#65533;&#65533;&#65533;nW&#65533;&#65533;m&#65533;](&#65533;&#65533;&#65533;T&#65533;&#65533;T&#65533;&#65533;&#65533;]&#65533;&#65533;&#65533;Y&#65533;&#65533;&#65533;pq&#65533;t_<&#65533;&#65533;&#65533;TA&#65533;&#65533;&#65533;E&#65533;&#65533;&#65533;aCp{P*L	T&#65533;&#146;iZ:&#65533;MuH_Tx&#65533;&#65533;&#65533;=&#1065;&#65533;&#65533;&#65533;pP&#65533;&#65533;&#65533;2&#65533;3&#65533;&#65533;&#65533;M&#65533;!&#65533;&#65533;&#65533;&#65533;4&#65533;_C&#65533;&#65533;u&#65533;&#65533;}E&#65533;&#65533;!.&#65533;&#65533;<&#65533;8Dj&#65533;&#65533;&#65533;D&#65533;)D&#65533;&#65533;}&#65533;BX&#65533;&#65533;&#65533;H&#65533;JdO&#65533;&#1599;&#65533;K&#65533;&#65533;&#65533;EA&#65533;i&#65533;XK@M$&#65533;^EV&#65533;	&#65533;@	&#65533;YQ.&#65533;&#65533;&#65533;mI^W&#65533;&#65533;&#65533;C&#65533;[1B&#65533;&#65533;&#65533;S&#65533;&#65533;&#65533;x&#65533;&#65533;\]d&#65533;&#65533;1a&#65533;&#65533;[`&#65533;&#65533;
&&#65533;f F&#65533;yF&#65533; &#65533;&#65533;&#457;Fmp&#65533;&#65533;&#65533;$&#65533;3p&#65533;HUq&#65533;&#905;J&#65533;%&#65533;&#65533;J/1&#65533;&#65533;~-&#65533;v&#65533;G&#65533;I&#65533;&#65533;&#65533;2&#65533;&#65533;x&#65533;&#65533;\&#65533;4X1G&#65533;&#65533;&#65533;m&#1030;&#65533;&#65533;3h&#65533;&#65533;,&#65533;!&#65533;&#65533;(&#65533;"f&#903;@E &#65533;IZD&#65533;SJ&#65533;%&#65533;&#65533;&#65533;&#65533;&#65533;U&#65533;&#65533;&#65533;N&#65533;&#65533;&#272;h&#65533;M
&#1932;&#65533;QR e&#65533;&#65533;N`%U &#65533;u&#65533;&#65533;BE}&#65533;&#65533;&#65533;y&#1813;&#65533;&#65533;R&#1669;&#65533;[R&#65533;W&#65533;&#65533;&#65533;&#65533;&#65533;&#65533;&#65533;&#65533;bhR&#65533;W&#65533;`&#65533;	&#65533;&#780;&#65533;&#65533;&#65533;&#65533;9r&#65533;n&#65533;&#65533;3(&#65533;&#65533;&#65533;B&#65533;R*&#65533;
&#65533;J&#65533;&#65533;|&#65533;gT&#65533;o&#65533;\&#65533;vU&#65533;&#65533;&#65533;9&#65533;&#65533;&#65533;w]&#65533;&#65533;a&#65533;t&#65533;+&#65533;&#65533;&#65533;&#65533;&#65533;ZYK&#65533;yP&#65533;&#65533;a&#65533;&#65533;&#1389;&#65533;q&#65533;&#65533;t&#65533;F.5&#65533;&#65533;3&#65533;^udA,NC&#65533;KELDa&#65533;&#65533;&#65533;&#65533;FP&#65533;dTe!&#65533;&#65533;]&#1102;&#65533;&#65533;P&#65533;H&#65533;&#65533;D&#65533;&#65533;vb&#65533;&#65533;8&#65533;&#65533;&#65533;C&#65533;&#65533;&#65533;&#65533;)2&#598;&#65533;&#1749;&#65533; Yh	U &#65533;
&#65533;&#65533;`&#65533; &#65533;t|&#65533;&#65533;p=ca&#65533;&#65533;uOJ9\%&#65533;&#65533;&#65533; &#65533;.&#65533;i&#34695;&#65533;kh&#65533;=!&#65533;&#65533;&#65533;E\&#65533;p&#65533;`Pg&#65533;
l,P;.&#65533;u\et&#65533;U]&#65533;&#65533;&#65533;&#65533;y&#65533;&#65533;}&#65533;&#65533;&#65533;(},&#65533;2i[&#65533;G&#65533;:&#65533;&#65533;&#65533;&#65533;&#525;&#65533;&#65533;U&#65533;&#65533;&#65533;q&&#65533;&#65533;&&#65533;&#65533;!N&#65533;&#65533;kV&#65533;@&#65533;&#65533;&#65533;&#65533;l&#65533;&#65533;<&#313;&#65533;&#65533;#&#681190;$64Q&#65533;HQ&#65533;$&#65533;P&#1428;&#65533;S&#65533;K&#65533;&#65533;&#65533;&#65533;TA&#65533;P&#65533;i&#65533;
&#65533;&#65533;&#65533;&#65533;m&#65533;VUP&#65533;Xh&#1022;e&#65533;&#65533; &#65533;E&#65533;&#65533;'&#65533;E&#65533;&#581;&#65533;&#65533;&#65533;&#65533;L&#65533;&#65533;L@&#65533;&#65533;&#65533;&#1945;&#65533;&#65533;q&#65533;&#65533;&#65533;&#801;&#65533;&#65533;&#65533;f&#65533;&#65533;	&#65533;&#65533;<!<&#65533;&#65533;*&#65533;&#65533;\	l&#65533;0&#65533;v&#1125;uh&#65533;&#65533;&#65533;N&#65533;&#65533;&#65533;&#65533;5_uHZ&#65533;&#583;&#65533;&#65533;&#65533;@&#65533;MT&#65533;&#65533;&#65533;M&#65533;Fg&#65533;M&#65533;&#65533;a&#65533;&#65533;&#65533;&#65533;&#65533;&#65533;}HKz&#65533;&#65533;&#65533;l
&#65533;&#65533;&#65533;5&#65533;G&#65533;SDLkc&#65533;%&#65533;e&#65533;I&#65533;N&#65533;&#276;&#65533;V&#65533;&#65533;M&#1930;	&#972;,&#334;&#65533;&#65533;N\&#65533;D&#65533;&#787;0&#65533;%V&#65533;&#65533;L&#65533;&#65533;<#&#65533;&#65533;bF&#65533; Hig&#65533;&#65533;I&#65533;&#65533;&#65533;G&#65533;i&#65533;&#65533;' <&#65533;[&#65533;&#65533;p&#65533;&#65533;&#65533;&#347;=&#65533;M-&#65533;&#65533;I&#65533;&#65533;&#65533;&#65533;&#65533;Rp&#65533;,&#65533;&#65533;&#65533;H&#65533;F0
&#65533;FE&#65533;&#65533;R&#65533;
<RFr&#65533;&#65533;"G&#65533;4C&#65533;r&#65533;V&#65533;l&#65533;Uy&#65533;&#65533;3X&#65533;&#65533;l&#65533;
&#65533;}M&#65533;Cb[&#65533;&#65533;&#65533;!HC^&#65533;&#65533;z&#1908; &#65533;kJK&#65533;&#50501; +4&#258;A[&#65533;|Hb9&#65533;&#65533;^&#65533;V&#65533;eU&#65533;&#65533;N&#65533;&#65533;&#65533;&#65533;&#65533;lV&#65533;&#65533;N&#65533;O&#65533;&#65533;&#65533;&#65533;6&#65533;R &#65533;R&#65533;&#1427;P&#65533;&#65533;BeV&#65533;&#65533;E1O&#65533;Y&#65533;&#171;n&#65533;&#65533;9&#65533;&#65533;&#65533;2W&#65533;&#65533;Bc&#65533;&#65533;&#65533;&#65533;&#65533;L5&#65533;	M&#65533;&#65533;&9C&#65533;R&#65533;&#65533;-&#65533;&#65533;&#65533;&#65533;r86&#65533;	o
&#774;&#65533;&#65533;l&#65533;!&#65533;vZ&#65533;$V&#65533;&#65533;U&#65533;n&#65533;e&#65533;&#65533;F&#65533;&#65533;
/&#65533;&#65533;U&#1441;4&#65533;U}&#65533;&#65533;\&#65533;&#65533;%m5&#65533;GIK,&#65533;&#65533; &#65533;&#65533;_&#65533;QH^E&#65533;/C&#65533;/&#65533;DVL&#65533;&#65533;&#65533;X&#65533;H&#65533;X&#1611;&#65533;i&#65533;&#65533;O&#65533;&#65533;&#65533;i`&#65533;&#65533;-&#65533;<1T&#65533;&#65533;&#65533;&#65533;&#65533;1I&#65533;&#65533;Wt&#65533;&#65533;L&#65533;&#65533;&#65533;Ze&#65533;>&#65533;&#65533;&#65533;&#65533;&#65533;^&#65533;)K&#65533;2&#65533;h,
&#980;&#65533;X&#65533;
&#65533;&#65533;g&#65533;&#65533;K&#65533;)P&#65533;qJv&#65533;&#65533;&#65533;	&#864;2&#1988;&#65533;&#65533;&#65533;&#65533;&#1734;&#65533;&#65533;&#65533;a4E&#482;&#65533;&#65533;&#65533;&#65533;&#65533;&#65533;&#65533;,1&#65533;!&#65533;.&#65533;&#65533;&#65533;A&#65533;&#65533;-&#65533;&#65533;&#353;Zq&#65533;&#65533;8&#65533;^&#65533;8E&#65533;&#65533;TH&#65533;Y&#65533;,PX:aC#&#65533;KIFbHTkG&#65533;N&#65533;&#1811;&#65533;d&#1420;&#1352;&#65533;&#65533;&#65533;f&#65533;H&#65533;&#65533;&#65533;&#65533;&#65533;&#65533;O&#65533;&#1100; Rh&#65533;&#65533;O&#1982;&#65533;V&#65533;&#65533;F&#1110;&#65533;&#65533;[V&#65533;&#65533;%&#65533;@EY&#65533;l&#472;Lq&#65533;T&#65533;&#65533;&#65533;&#65533;&#65533;	&&#65533;&#65533;1 Fp&#993;J(&#65533;&#65533;&#65533;&#65533;b&#65533;7&#65533;KeP(^&#65533;
x\D:&#65533;&#65533;*&#65533;&#65533;n&#65533;:F&#65533;Eg&#65533;r&#65533;|&#65533;4&#65533;0~&#65533;&#65533;x&#65533;nd"G&#65533;&#1842;&#65533;&#65533;h&#65533;/&#65533;&#1548;&#65533;&#65533;&#65533;&#65533;&#65533;!
A&#65533;&#65533;&#65533;&#65533;&#65533;Q&#65533;&#65533;d&#65533;`&#65533;Bh&#65533;a&#65533;@b$&#65533;N8&#65533;&#65533;&#65533;&#65533;&#65533;q&#1668;&#65533;&#65533;e&#21757;\&#65533;@&#65533;&#65533;&#65533;&#65533;&#65533;U&#65533;Q&#65533;] R(T&#240;C&#1133;P:&#65533;k&#65533;i^m&#65533;&#65533;Z&#789;&#65533;1&#65533;I' &#65533;&#65533;&#65533;W\a82&#65533;&#65533;&#65533;&#65533;&#65533;[!	j3&#65533;0&#65533;&#65533;&#65533;&#65533;N]\&#65533;&#65533;g{&#65533;]l&#65533;&#593;B&#65533;Y&#65533;h&#65533;,	&#65533;q,_&#65533;&#65533;Z(Qh*&#65533;tr&#65533;jr&#65533;&#65533;t&#65533;B-#&#65533;&#1200;&#65533;S&#65533;&#65533;f&#65533;*/&#65533;J	&#65533;&#65533;&#65533;&#65533;	&#65533;g&#65533;*x&#65533;&#65533;&#65533;&#65533;6A&#65533;&#1573;&#65533;&#65533;&#65533;&#65533;@&#65533;&#65533;@`&#1590;&#65533;&#65533;O&#65533;DH&#65533;D&#65533;&#65533;c%&#65533;%&#65533;Xz/ &#65533;&#65533;d&#65533;&#65533;p&#65533;&#65533;5&#65533;^&#65533;&#65533;(&#65533;&#65533;>&#65533;&#65533;&#65533; &#1297; &#65533;X| Q&#65533;g&#65533;&#65533;&#65533;&#65533;>&#65533;\&#65533;&#65533;&#65533;&#65533;L&#65533;	$&#65533;&#65533;@&#65533;&#65533;&#65533;E !&#65533;Z&#1545;&#65533;!/&#65533;QJ&#65533;&#65533;&#65533;(Re4&#65533;|VF&#65533;&#65533;&#65533;&#65533;&#65533;&#1036;&#65533; +-&#544;-<&#65533;,iXc&#65533;&#886;"f&#1500;
MJ]&#65533;F&#65533;&#65533;&#65533;&#1616;Oc&#65533;1u&#65533;&#65533;J&#65533;&#65533;&#65533;&#65533;1/&#65533;_[&#65533;\&#65533;h&#65533;&#65533;&#65533;&#65533;&#65533; "&#65533;N&#65533;&#65533;&#130;_&#65533;D&#65533;&#65533;&#65533;:U&#313;HNb&#65533;do6Q&#65533;B&#65533;&#65533;{1tF)&#65533;&#65533;&#65533;&#65533;&#65533;}{b&#65533;R&#29656;&#65533;.&#65533;u&#65533;&#65533;&#65533;&#65533;VV&#65533;i&#65533;&#65533;-'&#65533;-&#65533;&#65533;i&#65533;&#65533;&#65533;	&#65533;&#65533;8]4&#65533;]&#65533;&#65533;&#65533;&#65533;#&#65533;[&#65533;&#65533;&#65533;(&#65533;&#65533;&#65533;&#1378;hh&#65533;&#65533;&#65533;&#65533;&#65533;[h M&#65533;\!&#65533;&#65533;&#65533;8&#65533;&#518;tQh&#65533;&#65533;&#354;.&#65533;~&#65533;*1&#65533;V&#65533;n&#65533;&#65533;&#65533;&#65533;j&#65533;OK&#65533;K&#65533;~&#65533;-&#65533;.&#65533;.&#65533;&#65533;&#65533;@&#65533;!&#65533;&#1569;f&#65533;i.&#65533;&#65533;&#65533;&#65533;I9&#65533;B&#65533;^9C&#65533;]9&#65533;A&#65533;&#65533;&#65533;S6;&#65533;&#65533;h&#65533;o:VH&#65533;5&#65533;&#65533;&#731;&#65533;m&#65533;&#65533;&#65533;&#65533;&#65533;5&#65533;&#65533;&#65533;&#65533;&#65533;&#65533;&#65533;&#65533;&#65533;(:&#65533;&#65533;!&#65533;&#65533;&#65533;&#65533;3P&#65533;g&#65533;XI&#65533;+&#65533;U&#65533;
BEe&#65533;2&#65533;[n&#65533;&#65533;yj&#423;&#1926;#l&#65533;&#65533;&#65533;&#65533;M&#65533;"&#65533;&#65533;~&#65533;[rp&#65533;&#65533;&#65533;&#65533;&#530;&#65533;&#65533;0&#65533;o&#65533;&#65533;E&#65533;R*&#65533;c@Uc&#65533;&#65533;&#65533;,&#65533;&#65533;K3a&#65533;&#65533;&#65533;&#65533;0&#65533;_&#65533;&#65533;&#65533;<&#65533;&#65533;&#65533;&#65533;O&#65533;(&#65533;VG&#65533;s&#65533;&#65533;;&#65533;&#65533;&#65533;&#65533;>&#65533;&#65533;&#65533;@h&#65533;_	&#65533;&#65533;e&#65533;1+&#65533;`&#65533;&#65533;N&#65533;&#65533;&#65533;p&#65533;&#65533;&#65533;&#65533;&#65533;S&#65533;L@&#65533;&#1855;&#65533;vV&#65533;&#65533;k&#65533;&#65533;&#65533;&#65533;&#65533;&#65533;&#65533;&#65533;Ei&#65533;&#65533;C&#65533;&#65533;T&#65533;-&#65533;&#4049; +"&&#65533;M:&#65533;&#65533;E\&#65533;&#65533;3&#65533;'Xz&#65533;t&#65533;&#65533;(#&#65533;&#65533;]tn&#487;&#65533;L&#65533;&#65533;&#65533;ggj&#65533;&#65533;&#65533;S&#65533;,F@6TFK7&#65533;@z&#65533;t@_&#65533;&#65533;p
&#65533;M/)6&#65533;&#65533;&#65533;&#710;&#65533;&#65533;&#1513;&#65533;&#65533;W&#65533;&#65533;0}&#65533;W&#65533;&#65533;&#65533;w&#65533;&#65533;&#65533;&#1980;_&#65533;U&#65533;&#65533;A&#65533;3&#65533;Py&#65533;4Ss]XVD4&#65533;g&#65533;&#65533;}&#65533;&#65533;}{&#65533;&#65533;&#65533;&#65533;$&#65533;&#65533;&#65533;S &#65533;k`&#65533;C &#65533;R	<@8q&#65533;&#65533;SAN&#65533;
&#65533;!AB &#65533;&#65533;p&#65533;&#65533;		&#65533;U,x&#65533;&#65533;&#65533;&#139;&#65533;t&#65533;qN&#203;*DR&#65533;x&#65533;&#65533;H&#65533;&#65533;:q5&#65533;&#65533;&#65533;`&#65533;&#65533;<|9&#65533;&#65533;LR3&#65533;&#65533;R&#1251;
&#65533;&#65533;H&#65533;&#65533;Ye&#65533;COf:&#65533;&#65533;&#292;ClTfVq&#65533; 6&#65533;_&#65533;&#65533;&#65533;&#65533;&#65533;&#65533;XU&#65533;&#686;u&#65533;T*U&#65533;&#65533;&#65533;&#65533;c@&#65533;&#65533;f&#65533;&#65533;P&#65533;&#65533;l&#1843;&#65533;Tu&#65533;&#65533;&#65533;&#65533;\&#65533;&#65533;&#65533;&#65533;6&#65533;&#65533;iga&#1885;&#65533;&#65533;n&#24495;&#65533;.&#65533;&#65533;V&#65533;T&#65533;"&#65533;z\9&#65533;f&#994;&#986;&#1932;&#65533;&#65533;&#65533;f&#65533;%7&#65533;&#65533;y4&#65533;&#1503;ac&#65533;l&#65533;3j&#65533;&#65533;WsV&#65533;&#65533;3j&#1008;&#65533;&#65533;F&#1835;&#65533;g&#65533;&#65533;Y&#65533;&#65533;J&#65533;5k&#1457;_&#65533;&#65533;{w&#65533;`&#65533;Y&#65533;&#65533;i&#65533;&#65533;N&#65533;&#159;&#65533;t&#65533;&#65533;&#65533;&#65533;&#65533;&#1907;'&#65533;&#65533;&#65533;&#65533;&#65533;&#65533;&#1399;G&#1598;&#65533;BN&#65533;;9h< &#65533;&#65533;&#992;&#65533;4(9&#65533;#<&#65533;c&#65533; 9*h?&#65533;ppA&#65533;&#65533;&#65533;&#65533;?t&#65533;&#65533;H&#65533;&#521;"a<fJ	&a$&#65533;&#65533;5<&#65533;&#65533;&#65533;fB&&#65533;Qt&#65533;)'&#65533;hB&#65533;Qp&#65533;I0&#65533;&#515;&#65533;c&#1946;&#65533;?&#65533;R&#65533;(&#65533;p&#65533;*&#65533;,&#45682;&#65533;&#65533;2,&#1532;&#131;&#751;T*d&#65533;&#65533;-5U&#65533;C0 &#65533; &#65533;4&#65533;H&#65533;&#65533;&#65533;;&#65533;l&#65533;/<&#65533;\&#755;&#65533;Pk&#65533;5U^Q%&#65533;T:;t&#65533;&#65533;
%&#65533;&#65533;GeM&#65533;G&#65533;m&#65533;&#65533;&#65533;&#884;M&#65533;&#65533;6&#1756;&#65533;8X|n8U&#65533;&#65533;F&#65533;UT}&&#65533;&#21651;N&#65533;&#65533;d&#65533;&#48137;&#65533;&#65533;]&#65533;&#65533;&#65533;&#65533;&#65533;;&#65533;K&#65533;V &#65533;&#65533;K6@&#65533; 6A&#65533;aoY&#65533;e&#65533;k6A,0Ao&#65533;&#65533;&#65533; &#65533;F&#65533;v&#65533;m7:7&#65533;tIl7&#65533;&#65533;^&#65533;QnI&#65533;&#65533;&#65533;I$R&#65533;&#65533;&#1891;~&#65533;&#65533;(!}"&#65533;_&#65533;i*&#65533;G&#65533;&#65533;&#65533;&#65533;&#65533;&#65533;&#65533;%&#65533;&#65533;R&#65533;&#65533;`!U&#65533;&#65533;&#65533;&#65533;&#65533;&#47991;&#65533;J&#65533;1&#65533;&#65533;&#65533;&#65533;&#65533;P&#65533;K&#65533;4Q&#65533;&#65533;C&#65533;&#65533;&#65533;P&#65533;^&#1420;&#1047;K&#65533;+&#65533;B&#65533;&#65533;3ASY&#65533;TF&#65533;&#65533;1&#1478;&#65533;/&#1050;Q&#65533;&#65533;i<E&#1248;+S&#65533;&#1126;q&#65533;&#65533;&#65533;]:&#65533;&#65533;k~&#65533;U&#65533;&#65533;&#65533;&#65533;&#65533;ZW&#65533;{&#65533;9&#65533;d&#65533;*&#65533;&#65533;&#65533;&#65533;&#65533;&#65533;j&#65533;]&#65533;Uvof&#65533;Coo &#65533;[&#65533;?&#65533;0&#1666;&#65533;C&#65533;? &#65533;;/&#65533;&#65533;&#65533;&#65533;&#65533;r&#65533;
|&#65533; &#497;&#65533;&#65533;&#65533;?&#65533;&#65533;B&#65533;&#65533;-&xQ&#65533;&#65533;^&#65533;&#58231;&#65533;|&#65533;&#1399;&#65533;s&#65533;(&#65533;&#65533;2_&#65533;>X&#522;6&#65533;`R&#65533;&#65533;&#65533;&#65533;&#65533;&#65533;1&#65533;&#65533;T&#65533;&#65533;xy&#65533;i&#65533;L&#65533;&#65533;&#65533;&#409;&#65533;F&#65533;&#65533;3&#65533;&#1348;&#65533;-+&#65533;&#65533;&#894;h.&#65533;&#65533;&#65533;&#65533;&#65533;3&#65533;#s&#65533;&#65533;&#1282;&#65533;&#65533;2UB&#1278;&#65533;0&#65533;&#65533;I1&#65533;5&#65533;a&#65533;&#65533;&#65533;&#65533;e&#65533;&#65533;Lh&#65533;V&#65533;&#65533;q&#65533;i&#65533;yp&#65533;V*R&#65533;j8&#65533;Y[,&#1462;hTVq&#65533;&#65533;Wd&#65533;+l&#65533;"o%&#65533;}&#65533;&#65533;&#65533;&#65533;&#65533;=&#65533;&#65533;&#65533;:a&#65533;Y&#65533;{&#65533;|&#65533;&#65533;&#65533;%&#65533;?&#65533;&#65533;&#65533;&#65533;0&#65533;9
yn&#65533;9&#65533;&#65533;&#65533;&#65533;&#509;kt&#65533;sQ&#65533;d&#65533;&#65533;(&#65533;k#%&#65533;&#65533;&#65533;&#65533;E&#65533;+&#65533;u&#1167;&#65533;&#1339;&#65533; `#&#65533;	&#65533;zG&#65533;&#65533;"_l&#65533;&#65533;O&#65533;r<+q&#65533;&#65533;&#1576;#w2&#1445;&#65533;X+&#65533;^a&#65533;&#65533;5uMzq&#65533;&#65533;&#65533;Z&#65533;&#65533;&#65533;&#65533;Q~Y&#65533;]R&#407;&#65533;&#65533;/&#65533;&#65533;&#65533;&#65533;&#65533;ei&#65533;#Z5&#65533;&#65533;/S&#65533;&#65533;&#65533;d\&#65533;)MnM4&#65533;&#65533;&#65533;]~C*&#65533;&#65533;&#65533;p&#65533;3b&#6837;&#65533;&#65533;nncq>&#65533;Z&#65533;*nt+!&#65533;&#65533;v&#65533;b)&#65533;>&#65533;&#65533;z^&#543;&#65533;5=&#65533;&#65533;&#65533;&#65533;&#65533;I&#65533;:&#65533;&#65533;&#65533;&#65533;p&#65533;@&#65533;&#65533;&#65533;&#65533;%&#65533;s&#65533;&#65533;&#65533;&#65533;3&#65533;:I&#1315;&#65533;&#65533;n_;&#65533;]&#65533;&#65533;&#65533;O&#65533;&#65533;qs R&#65533;j&#65533;/&#65533;&#65533;&#269;8&#65533;&#65533;&#65533;4&#65533;&#65533;&#65533;$yH^&#65533;&#218;G
l&#65533;	.&#65533;FO&#65533;w&#65533;&#65533;d&#65533;cLZ&#65533;e&#65533;A&#65533;iP~	&#65533;I&#65533;&#65533;&#558;&#65533;lf&#65533;qK&&#65533;I&#65533;&#65533;2&#65533;&#65533;&#65533;ff&#65533;J5&#65533; t&#65533;f0S&#65533;&#65533;2&#65533;z&#65533;&#65533;V&#1612;&#65533;&#65533;&#65533;&#65533;&#65533;oP5Z&#65533;&#65533;Uq&#65533;&#65533;&#65533;&#65533;&#65533;\&#65533;V&#65533;&#65533;&#65533;1&#65533;&#65533;>3&#65533;&#65533;b&#1009;\X&#65533;&#65533;H&#65533;r5d&#65533;&#65533;c&#65533;&#65533;&#65533;@D&#65533;~&#65533;e&#65533;U&#65533;?&#65533;"&#65533;&#65533;&#65533;&#65533;!&#65533;!&#65533;WaE&#65533;&#65533;&#366;t&#65533;&#65533;i&#65533;&#65533;s&#65533;D&#65533;&#65533;&#663;L&#65533;2&#65533;&#65533;@&#65533;&#65533;=&#65533;&#65533;C&#65533;&#65533;&#65533;&#65533;&#65533;&#65533;;F&#65533;&#1076;$6V&#65533;I=S&#65533;&&#65533;&#437;xex&#65533;c&#65533;&#65533;&#548;&#65533;&#65533;&#65533;ct2&#65533;&#65533;&#65533;rZ&#65533;&#65533;(&#65533;&#65533;&#65533;(Di&#1016;&#65533;_$1I>@&#65533;&#65533;g&#65533;j$)&#65533;$]HY&#65533;&#65533;&#65533;,&#65533;PGs(&#65533;5MRL&#65533;&#65533;&#65533;A\&#65533;&#65533;&#65533;&#65533;B&#65533;W0&#65533;&#65533;1,&#65533;&#65533;&#65533;W&#65533;v7&#65533;v&#65533;&#65533;&#65533;&#65533;.&#65533;+g+?&#65533;&#65533;&#65533;YT&#65533;&#65533;gq&#65533;i&#65533;5&#65533;&#65533;j&#65533;&#65533;[&#65533;&#65533;!&#65533;&#569;&#65533;r&#65533;&#65533;	'&#65533;eX%&#65533;&#65533;S&#65533;<&#65533;IY&#65533;$e'&#65533;&#65533;&#1534;\&#65533;&#65533;&#65533;s &#65533;@P.&#65533;&#65533;vC-&#65533;x&#1828;&#65533;:&#65533;'&#65533;&#65533;&#65533;T&#65533;&#65533;2Ie&#787;&#65533;&#65533;&#65533;d=?&#65533;&#65533;&#65533;i2&#65533;]t{,&#65533;&#65533;&#65533;&#65533;&#65533;&#65533; _f&#65533;F&#65533;&#65533;&#65533;&#65533;E&#65533;t&#65533;&#65533;(&#65533;a&#65533;3&#65533;b&#1696;&#65533;(VJf5&#65533;$&#65533;&#65533;,&#65533;4&#65533;b&#65533;66&#65533;M*&#65533;&#65533;&#65533;&#65533;&#65533;B&#1385;&#65533;4&#65533;&#65533;&#65533;X&#65533;W&#65533;EV&#1552;&#65533;u&#65533;&#65533;U&#65533;b&#65533;`&#65533;&#65533;W&#65533;&#65533;he&#65533;&#65533;&#65533;y!&#65533;&#1481;c&#65533;&#65533;r&#65533;&#65533;&#27940;&#1375;T&#65533;@&#65533;&#65533;&#965;;&#65533;C&#65533;&#65533;]G'&#65533;&#901;&#65533;t&#65533;&#65533;&#65533;2Y&#65533;&#65533;&#65533;Y{&#65533;&#65533;u&#65533;u	9&#65533;&#65533;,lG8&#65533;XM&#65533;-&#65533;&#65533; &#65533;wQ&#65533;HJ2&#65533;&#65533;&#65533;z&#65533;K&#65533;O+&#65533;&#1698;&#65533;-h&#65533;Jl&#65533;R<&#65533;&#65533;v&#65533;&#65533;Yl#&#65533;e/&#65533;lf&#65533;%_Byo&#65533;)&#65533;|&#65533;&#65533;&#65533;4N	&#65533;5&#65533;&#65533;&#65533;P&#1577;&#65533; &#65533;7&#65533;&#65533;&#65533;l&#65533;R-&#65533;PUz1nV&#65533;8&#65533;*&#65533;5b&#65533;A&#65533;T#&#65533;&#65533;`&#65533;W&#65533;Yi&#65533;&#65533;&#65533;&#65533;F&#65533;&#65533;&#65533;K&#65533;p-{&#65533;)&#65533;MW&#65533;gro&#65533;&#65533;[&#65533;s&#65533;q&#65533;zu&#65533;)Nn&#65533;&#65533;&#65533;&#65533;&#65533;k9+>&#65533;D&#65533;&#65533;&#65533;&#65533;N&#65533;&#65533;&#65533;&#65533;_=zq&#65533;v&#65533;/&#65533;&#65533;&#65533;O @@q&#65533;;&#65533;b&#65533;I&#65533;&#65533;&#65533;&#65533;F"o&#65533;p&#65533;&#65533;'&#1693;D_/&#65533;&#65533;C&#65533;EV&#65533;&#65533;A&#65533;&#65533;lb&#65533;&#65533;P&#65533;o&#65533;4&#65533;&#65533;&#65533;&#65533;&#65533;(5&#65533;&#65533;gq	&#65533;V&#65533;\&#775;j&#65533;&#65533;.&#65533;&#65533;&#65533;]N&#65533;&&#65533;&#65533;l^&#65533;a&#65533;Tc&#65533;&#65533;&#1642;&#65533;*&#65533;&#65533;&#65533;AN&#65533;eaLl&#65533;+&#65533;P&#65533;x&#65533;L_&#65533;X&#65533;&#65533;&#65533;&#65533;F&#65533;&#65533;!K@&#65533;3pz&#65533;J&#65533;T#=&#1436;&#65533;\9&#65533;&#65533;&#65533;&#65533;^&#65533;s&#65533;,&#65533;&#65533;u&#65533;&&#65533;x&#65533;&&#65533;&#65533;&#65533;eYO&#65533;3b&#65533;	&#65533;:&#65533;&#65533;%&#65533;('&#65533;&#65533;>k7$&#65533;?{&#65533;&&#65533;&#65533;&#65533;&#65533;GR&#65533;*J i&#65533;y&#65533;&#65533;x&#65533;Am&#65533;&#65533;B&#65533;&#65533;,&#65533;&#65533;&#65533;&#65533;&#65533;d`&#65533;&#65533;<&#65533;e&#65533;h~N&#65533;&#65533;&#65533;&#65533;,i&#65533; &#65533;&#65533;Z&#65533;e
&#65533;&#65533;4i&#65533;&#65533;,&#65533;FPP)&#65533;&#65533;&#826;T#&#65533;D&#65533;&#65533; &#65533;6&#65533;&#65533;3&#65533;fkx
&#65533;x&#232;&#134;l&#65533;&#65533;ba8d&#65533;&#65533;&8H9@,NN&#65533;&#65533;&#65533;n&#65533;CWA&#65533;&#65533;#,b&#65533;X&#65533;&#65533;&#65533;>&#65533;=&#65533;G=N&#65533;qZ-&#65533;&#65533;
b&#65533;&#65533;&#65533;&#65533;(&#65533;q&#65533;e\&#65533;&#65533;&#65533;&#65533;&#65533;&#65533;&#65533;&#65533;&#1285;&#65533;&#19485;&#65533;N^&#65533;)&#65533;b&#65533;u&#65533;/^&#65533;(&~&#65533;!&#65533;&#65533;	&#65533;&#65533;8b&#65533;xBa&#65533;&#65533;&#65533;&#65533;&#65533;'&#65533;&#65533;b&#65533;&#65533;&#65533; & &#65533;G&#65533;&#25141;&#65533;&#65533;&#65533;&#65533;b+&#65533;&#909;&#1854;&#65533;-&#65533;&#65533;zD&#65533;&#65533;&#65533;&#65533;&#65533;"&#65533;O,e&#65533;&#65533;IP&#65533;&#65533;&#65533;.&#65533;d&#140;PP&#65533;&#65533;gx&#65533;}&C4(/&#65533;&#65533;&#788;&#65533;Qf&#1044;&#65533;&#65533;HE{@ISo&#65533;&#65533;T&#65533;|c&#65533;&#65533;&#65533;#&#65533;Z&#65533;88&#65533;&#1112;&#65533;:ton&#65533;&#65533;	U&#65533;+.&#65533;<ZN&#65533;&#65533;b&#65533;&#65533;L&#858;Vh&#65533;&#325;|hs&#65533;&#65533;6[`&#65533;&#65533;&#65533;&#65533;&#65533;&#65533;hM$&#65533;h[8&#65533;&#65533;&#65533;	I'&#42664;&#65533;&#59200;&#65533;t&#65533;&#65533;&&#65533;%&#65533;p&#65533;#H&#65533;&#65533;\"&#65533;j&#65533;&#65533;&#65533;&#65533;_*G(&#65533;vR&#65533;'&#65533;)&#65533;&#65533;+<&#653;2&#65533;I&#65533;B%&#65533;&#65533;i&#65533;z&#65533;&#65533;O^'&#65533;g&#65533;&#65533;&#65533;Fji&#65533;4&#65533;m&#65533;&#65533;1&#65533;&#65533;&#65533;4pjii&#65533;&#65533;&#65533;b&#65533;V)&#65533;f3F&#65533;&#65533;:&#65533;&#65533;&#65533;(n1(6>&#65533;&#65533;J&#65533;~c7^#&#65533;&#65533;&#65533;7RE&#65533;&#65533;r9~&#65533;&#65533;&#65533;BH&#65533;&#65533;&#65533;Qo&#65533;&#65533;&#65533;&#65533;&#65533;&#65533;>&#65533;&#65533;/&#65533;%LZx.rG&#65533;*&#65533;&#65533;/&#65533;	]&#65533;h[&#733;&#65533;&#65533;&#65533;>,%K&#65533;&#65533;N&#65533;&#65533;P&#65533;,&#65533;!&#65533;&#65533;_d&#65533;uhB+&#65533;B&#65533;&&#65533;J3&#65533;x&#65533;l&#65533;j&#65533;&#65533;X&#65533;&#65533;.*zX&#65533;8&#65533;&#65533;H|&#65533;G,&#65533;&#782;vROz&#65533;1&#65533;$wrd&#65533;&#65533;&#65533;&#65533;&#65533;^&#65533;/&#65533;g&#65533;&#65533;h&#1805;QN&#65533;18)*&#65533;&#65533;&#65533;,;&#65533;&#65533;&#65533;&#65533;&#65533;2~&#1147;&#65533;&#65533;&#65533;&#65533;&#65533;&#65533;~&#65533;&#65533;&#65533;N&#381;&#65533;&#65533;&#65533;f&#65533;&#65533;>(&#65533;&#65533;&#65533;V&#65533;&#65533;+f&#65533;+J&#65533;.&#65533;%YZ&#65533;<&#65533;&#65533;&#65533;t&#65533;YGY&#65533;C&#65533;="'&#65533;$'r&#65533;(&#65533;&#65533;&#65533;A&#65533;`-%&#65533;&#65533;Bp&#65533;trD&#65533;&#944;`&#65533;&#65533;J'&#65533;&#65533;E&&#65533;oH&#65533;&#65533;4Y5&#65533;a&#1064;&#65533;&#65533;&#65533;f&#65533;0&&#65533;^&#65533;y&#65533;&#65533;+&#65533;&#163;&#28028;BH<&#1102;&#65533;&#65533;z&#65533;g&#65533;\&#720;&#65533;&#65533;N &#65533;y&#65533;&#65533;&#65533;&#65533;S&#65533;b&#65533;&#65533;/&#65533;3&#65533;&#65533;&#65533;&#65533;F&#65533;&#65533;~&#65533;&#65533;m:eJ}&#65533;&#65533;:]&#65533;&#65533;&#65533;&#65533;iRo&#65533;&#65533;l*%E7&#65533;6&#139;i&#65533;&#65533;&#65533;P&#65533;!&#65533;^/&#65533;&#65533;&#65533;	c&#65533;&#65533;&#65533;	&#65533;l&#65533;:tE?&#65533;C&#65533;&#65533;2&#65533;6&#65533;&#65533;&#65533;&#65533;&#65533;&#65533;eY&#65533;&#65533;&#65533;&#65533;&#65533;&#65533;&#65533;&#65533;&#65533;&#65533;&#65533;Z
&#65533;A;&#65533;&#65533;&#65533;&#65533;,A&#293;D!](t0&#1309;~m&#65533;&#65533;&#65533;+&#65533;&8&#65533;&#65533;+G1&#65533;&#65533;%&#65533;)&#65533;.yv&#65533;&#65533;&#65533;$ q&#65533;g&#65533;-&#65533;(&#65533;&#65533;&#65533;('3F&&#65533;,c4&#65533;e|&#65533;&#65533;&#65533;pf&#65533;.%8&#65533;&#65533;)&#65533;&#65533;&#65533;~:&#65533; &#65533;K&#65533;K&#65533;46i&#65533;&#65533;&#65533;&#65533;&#65533;&#724;~P&#65533;L&#65533;&#65533;&#65533;]&#65533;4,&#65533;q&#65533;H&#65533;7V&#65533;l\&#65533;UZEU&#65533;&#65533;@H:hE:&#65533;
PW.Q&#1514;o&#65533;%&#65533;&#65533;&#1866;q
BZ&#65533;c@&#65533;A&#65533;q&#65533;tB&#65533;&#65533;/u &#65533;&#65533;q&#65533;.&#65533;J&#65533;&#65533;:&#65533;&#65533;E&#65533;<&#1328;&#65533;]t&#65533;ab&#65533;&#65533;<&#65533;&#474;E-&&#58540;V&#65533;&#65533;
&#65533;WP%5*E&#398;&#65533;h&#65533;.*&#65533;&#65533;X&#65533;F&#65533;$&#65533;l&#65533;0&#65533;&#65533;e&#65533;&#65533;&#65533;~s&#65533;&#65533;&#65533;|&#1453;:&#65533;&#65533;&#65533;gh%/&#65533;&#65533;&#65533;2&#65533;&#65533;2&#65533;4;&#65533;S&#65533;hc&#65533;&#65533;&#65533;Q&#65533;+&#65533;&#65533;k&#65533;&#1110;&#65533;U&#65533;0Oo&#65533;&#65533;&#65533;fO&#65533;c;&#65533;&#65533;:&#65533;T`&#65533;"@	t&#65533;&#65533;k>&#65533;&#65533;&#65533;$&#65533;&#65533;e@/&#65533;q&&#65533;A&#65533;&#65533;[&#65533;eq&#65533;&#65533;&#65533;>&#65533;q&#65533;&#65533;\&#65533;0t&#65533;h&#65533;&#65533;&#65533;&#65533;&#65533;I&#65533;&#65533;&#65533;Jt&#65533;vB&#65533;J&#65533;'\,&#65533;:&#65533;`:AHx&#65533;'^&#65533; f f$3&#652;&#65533;&#65533;&#65533;~&#65533;G&#65533;&#65533;I0&#65533;&#65533;$xw&#739;&#65533;l&#65533;O&#65533;&#65533;M"&#65533;|&#65533;&#65533;&#65533;z&#65533;&#65533;&#65533;&#65533;&#65533;-&#65533;8&#65533;&#65533;&#65533;&#65533;&#65533;vQ ek&#65533;1&#65533;T&#65533;{K)&#65533;>&#65533;{&#65533;1AEM&#65533;S82&#65533;7&#65533;f&#65533;&#65533;U&#65533;P&#65533;&#65533;+&#65533;&#65533;:&#65533;9&#65533;&#65533;+&#65533;&#65533;&#65533;&#65533;W&#65533;BPop&#65533;o&#65533;&#65533;&#65533;&#65533;&&#65533;q&#65533;I&#65533;&Lr&#65533;C&#65533;N&#65533;] &#65533;&#65533;&#65533;*&#65533;E&#65533;&#988;&#65533;h&#65533;&#65533;&#65533;)V&#65533;&#65533;&#65533; &#65533;&#65533;&#65533;&#65533;T&#65533;#WU&#65533;F)`&#65533;=&#65533;0j&#65533;&&&#65533;*FG&#65533;G%&#65533;I&#65533;-G&#65533;cbk&#65533;&#65533;Lb&#65533;&#65533;&#65533;&#65533;|&#65533;&#65533;4&#65533;&#65533;&#65533;")j9pPP&#65533;&#65533;&#65533;(&#65533;&#65533;4 %f&#65533;[Q&#65533;R&#65533;L{&#65533;"4&#65533;]w&<&#65533;6+&#65533;L;&#65533;F+&#65533;sM&#65533;Rk&#65533;fK&#65533;,&#65533;&#65533;&#65533;&#65533;&#65533;k&#65533;&#65533;&#65533;_&#65533;b$&#65533;&#65533;*&#65533;X&#65533;s&#65533;&#65533;&#65533;	&#65533;&#65533;&#65533;P&#65533;5M&#65533;p&#65533;&#65533;S&#65533;0&#65533;X&#65533;/U&#65533;!&#65533;T&#65533;erE&#65533;&#65533;&#65533;&#65533;2&#65533;d]LQU&#65533;&#65533;B&#65533;&#65533;&#65533;f&#65533;
a`&#65533;f&#65533;#&#65533;&#65533;j&#455;o&&#65533;,{&#65533;'63FUz&#65533;&#65533;d&#65533;&#65533;M&&#65533;&#65533;g&#65533;&#65533;ke&#65533;&#65533;,&#65533;2P&#65533;6z&#65533;&#65533;z9O\&#65533;,[&#65533;&#65533;&#65533;&#65533;I0|&#65533;&#65533;&#65533;*&#65533;&#1172;{&#65533;&#768;&#65533;YQ&#65533;&#46208;&#65533;}&#65533;&#65533;&#65533;`&#65533;Ur&#65533;&#65533;vV&#65533;K&#65533;&#65533;W&#65533;&#65533;&#65533;&#65533;&#65533;&#65533;&#65533;"&#65533;&#65533;&#65533;&#65533;0a7&#65533;&#65533;q&#65533;h&#65533;a%9&#36784;a&#65533;E&#65533;~&#65533;-&#65533;^2&#65533;?l-&#65533;&#65533;&#65533;cAX&#65533;=&#65533;&#1572;("W8*&#65533;6&#65533;_X&#65533;wZ&#65533;fW&#65533;_& &#65533;br&#65533;&#65533;)Pb&#65533;&#65533;x7&#65533;5&#65533;&#65533;&#65533;&#65533;&#65533;yk '&#65533;&#65533;Vd&#65533;&#65533;y('&#65533;:&#65533;&#65533;&#65533;cl1g:h&#65533;&&#65533;f&#65533;&#65533;&#65533;'i&#65533;&#65533;&#2040;s1&#65533;&#65533;(&#65533;\&#65533;&#65533;~&#65533;&#65533;&#65533;&#65533;?C&#65533;&#65533;}&#65533;l4C&#65533;L&#65533;&#42326;&#65533;&#65533;&#65533;&#65533;&#65533;&#65533;&#65533;*,$&#65533;.&#65533;&#65533;&#65533;<&#65533;q&#65533;&#65533;aU@&#65533;&#65533;>&#65533;
O&#65533;&#65533;&#65533;&#65533;&#65533;&#65533;@ 'S&#65533;pc%7AB&#65533;B&#65533;-&#65533;]&#1545;S!RK't&#65533;&#65533;&Qv<k'&#65533;H$&#65533;4a&#65533;a&#65533; &#65533;&#65533;us&#65533;&&#65533;X&#65533;lb&#65533;&#65533;&#65533;&#65533;b&#65533;&#65533;&#65533;&#546;&#65533;&#65533;&#65533;&#65533;&#65533;&#462;&#65533;&#65533;&#65533;&#65533;ZO&#65533;&#65533;&#65533;&#65533;&#65533;3&#65533;&#65533;&#65533;&#65533;YP&#65533;&#504;&#65533;L[&#65533;km&#65533;&#65533;&#65533;&#65533;&#748;j&#65533;Sj&#65533;&#65533;&#65533;&#65533;LN&#65533;&#65533;t+(&#65533;'c&#65533;30NNg&#65533;m7nU&#65533;N&#65533;&#65533;&#65533;&#1132;&#65533;&#65533;AW&#65533;&#65533;&#65533;&#65533;&#65533;&#65533;&#65533;+&#65533;f=&#65533;2&#65533;&#65533;&#65533;&#65533;&#65533;&#65533;&#65533;&#1287;VQ+&#65533;&#592;q&#65533;.RcMs2&#65533;&#65533;&#65533;&#65533;p?0zT&#65533;&#65533;B&#1629;&#65533;&#65533;&#65533;Mg&#65533;JVtm&#65533;&#65533;&#65533;)&#65533;&#65533;)bh&#65533;0a.&#65533;c2&#65533;_&#65533;H&#65533;&#65533;+&#65533;&#65533;z&#65533; &#65533;x&#65533;&#65533;g&#65533;R+&#65533;&#65533;kH&#65533;&#65533;h&#65533;&#65533;&#65533;F
&#65533;&#65533;9&#65533;Jg*Q&#65533;u&#65533;&#65533;&#65533;&#65533;&#65533;&#65533;e
&#65533;&#65533;&#65533;;&#65533;&#65533;[&#65533;l]&#65533;&#65533;&#65533;&#65533;5&#65533;L&#980;&#425;&#65533;&#65533;&#65533;m&#65533;&#65533;9&#65533;&#1475;&#65533;5&#65533;&#65533;&#65533;>&#65533;&#1199;&#194;&#65533;&#65533;2&#65533;&#65533;&#65533;&#65533;&#65533;&#65533;q&#65533; &#65533;&#65533;&#65533;&#65533;Z
AS&#65533;,&#65533;1?&#65533;2[&#65533;H&#65533;]2&#65533;:vJ&#65533;](&#65533;D1^&#911;'Je&#65533;&#65533;a&#65533;&#65533;R&#65533;`&#65533;&#65533;&#65533;&#65533;&#65533;e&#65533;&#65533;x&#65533;W&#65533;$!1,,
0f&#65533;$&#65533;&#65533;r&#65533;Gi&#65533;&&#65533;&#65533;gQ&#65533;&#65533;x&#65533;	&#65533;(&#65533;&#65533;&#65533;&#65533;&#65533;&#65533;#/i&#65533;&#65533;&#65533;&#65533;vJ&#65533;&#65533;&#65533;z&#65533;\FR&#65533;&#65533;~&#65533;*-&#65533;,&#587;y&#65533;&#65533;034&#14952;Q8&#65533;p&#65533;w&#65533;&#65533;&#65533;&#65533;de>&#65533;B&#65533;&#65533;F&#65533;&#65533;&#65533;A<&#65533;B&#65533;@-=&#65533;Ra&#65533;&#65533;=&#65533;i&#65533;L&#65533;&#65533;*&#65533;8gs*&#28861;	\`&#65533;[:&#65533;N&#65533;&#65533;&#65533;&#627;7;&#65533;K&#65533;D&#65533;=&#65533;&#65533;MU&#65533;m^&#65533;(&#65533;_&#65533;D&#65533;&#65533;pV1aj&#65533;|[&#546;&#65533;G&#65533;&#65533;d&#65533;G&#65533;&#65533;0&#941;&#65533;&#65533;&#65533;-&#65533;&#65533;-&#65533;&#65533;M&#65533;tN&#65533;&#65533;\&#65533;V&#65533;&#978;d1&#65533;&#65533;&#65533;&#65533;&#65533;[&#65533;&#65533;&#65533;&#65533;2&#65533;&#65533;&#65533;&#65533;5&#65533;&#65533;&#65533;&#343;d&#65533;&#65533;&#65533;z
6&#65533;LN&#65533;&#65533;8&#65533;&#65533;&#65533;*	&#65533;&#65533;+&#65533;;>&#65533;V&#65533;&#65533;&#897;&#65533;oG&#65533;&#65533;&#65533;&#65533;I&#65533;&#65533;Q&#65533;&#65533;ep4r7b&#65533;&#65533;&#65533;&#681;1&#1616;B98&#65533;&#65533;T3&#65533;&#65533; ^H&#65533;&#65533;t;&#65533;'F&#65533;a4&#65533;H&#65533;&#65533;XzaZ&#65533;&#65533; &#65533;'l&#65533;p\H&#65533;&#65533;v&#65533;d&#65533;gxsG&#65533;&#65533;&#65533;v&#65533;&#65533;@&#65533;+&#65533;&#65533;&#264;7C&#65533;Q
&#65533;&#65533;S&#65533;B&#65533;&#65533;e&#65533;&#65533;&#65533;&#65533;&#65533;m&#65533;6&#65533;&#65533;kRHo&#65533;{&#65533;S&#65533;&#65533;&#65533;&#65533;8&#65533;^i&#65533;~#&#65533;&#65533;&#65533;&#637;B&#65533;8&#65533;&#65533;&#65533;_&#65533;&#65533;nE&#65533;$-?+&#65533;&#65533;F&#65533;&#65533;&#65533;`&#65533;&#65533;@\q&#65533;q&#65533;&#65533;&#156;&#65533;&#65533;&#65533;&#667;&#65533;&#65533;a&#65533;
r&#65533;&#65533;\ {&#65533;u&#65533;8&#65533; 3&#65533;B&#1221;&#65533;&#65533;&#65533; &#65533;&#1256;N&#65533;DFp&#2562;Iu:&#65533;&#1057;&#65533;QvB&#65533;b&#65533;c&#65533;z&#65533;&#65533;&#463;1&#65533;&#65533;8&#65533;&#65533;(R"6&#65533;-&&#65533;T&#496;E&#278;j&2l/S&#65533;$&#65533;&#65533;&#65533;QC&#65533;&#65533;L&#65533;3&#65533;&#673;&#65533;&#65533;&#65533;Tu*&#65533;fI&#65533;6Mk&#65533;&#65533;D&#65533;B&#65533;&#65533;&#1387;R&#65533;M&#65533;&#65533;
&#65533;&#65533;W&#65533;P&#65533;&#65533;m&#65533;Y&#65533;&#65533;&#65533;&#65533;&#65533;&#65533;t&#65533;+ggU&#65533;;&#65533;V&#65533;r&#65533;&#65533;m&#65533;&#1392;a&#65533;&#65533;&#1765;&#65533;U&#65533;]g&#65533;;[&#65533;t&#65533;&#11088;/&#65533;u6&#65533;-5&#65533;|&#65533;USU&#65533;&#65533;&#65533;X&#1374;&#65533;&#65533;3VLk&#1440;&#1094;SV&#65533;&#65533;k&#1454;&#65533;Q&#65533;&#65533;&#267;&#65533;t&#65533;8&#65533;&#65533;&#561;!&#65533;d&#65533;&#65533;%&#65533;&#1249;&#65533;&#65533;&#65533;t&#65533;&#1317;s&#65533;&#65533;Iz&#65533;&#65533;&#65533;;+=&#65533;&#65533;&#65533;&#65533;&#65533;W/^&#65533;x&#65533;&#2037;&#735;^;A&#65533;&#65533;&#65533;&#65533;Lx$&#65533;(&#65533;&#65533;&#65533;&#65533;B&#65533;(&#65533;&#65533;&#65533;&#65533;YTQE=&#65533; &#65533;&#65533;"D&#65533;&#274;Gz&#65533;J&#65533;RG&#65533;r&#65533;(&#65533;4RN)e&#65533;&#65533;(/y&#65533;L&#65533;A4&#65533;&#65533;19e6@&#65533;&#65533;p/TY)EE&#65533;LK9&#65533;U^XC&#65533;XQZ&#65533;Z[&#65533;E&#65533;aV&#65533;e&#65533;Qa&#65533;Y[N&#693;W^&#65533;&#65533;&#65533;&#1497;y]&#65533;&#65533;deN&#65533;Y&#65533;nYcJ&#65533;Y3v5&#65533;&#65533;^&#65533;6&#65533;qAW\&#65533;&#65533;&#65533;,&#65533;&#65533;V&#65533;&#65533;*&#65533;T#&#65533;k&#65533;&#65533;Bm&#65533;Eso&#65533;&#65533;&#65533;&#65533;*&#65533;}&#65533;&#65533;%&#65533;&#65533;\r&#65533;\&#65533;%&#65533;&#65533;w	z&#65533;M&#65533;^t&#65533;&#65533;Lu&#65533;E&#65533;x&#65533;&#583;k}&#65533;&#65533;|&#65533;&#65533;_}&#65533;&#65533;&#65533;h&#65533;~&#65533;&#65533;&#65533;&#65533;&#65533;5&#65533;_E*dPE>D`C	4&#65533;Da&#65533;P'&#65533;&#65533;&#65533;J!%&#65533;&#65533;F-&#65533;4&#65533;I&#65533;Q&#65533;*s2&#65533;`Sc&#65533;&#65533;&#65533;&#65533;)&#65533;&#65533;6;l&#65533;M&#65533;&#65533;T1IeQGy&#65533;JJuE&#65533;^A&#65533;&&#65533;e]i&#65533;ayq&#65533;&#65533;+k&#65533;&#65533;&#65533;)&#65533;&#1175;&#519;&#65533;&#65533;&#65533;ZtM&,!|fds&#65533;	hS*&#65533;&#65533;s]Ti&#65533;&#65533;&#65533;)&#65533;&#65533;3&#65533;&#65533;2&#65533;&#65533;&#65533;&#65533;&#65533;(j&#65533;Vc&#65533;j&#65533;=&#65533;&#65533;+1&#65533;F&#65533;5&#65533;qj&#65533;b6&#65533;^"j0&#65533;t&#65533;\0&#65533;&#65533;&#65533;wh&#65533;&#65533;&#65533;&#65533;&#65533;^u&#65533;&#65533;&#65533;t&#1237;',x&#65533;&#65533;G&#65533;&#65533;&#654;&#1516;&#65533;&#65533;x&#65533;~v&#65533; &#65533;&#65533;(-&#65533;&#65533;[kE&#65533;R&#65533;P&#65533;"]KD'&#65533;+RE&&#65533;&#65533;RO &#65533;z&#65533;N &#65533;9&#65533;&#65533;bF4&#65533;&#65533;#N&#65533;p&#65533;&#65533;&#65533;TL&#65533;&#65533;&#65533;p/F&#65533;|WM&#65533;&#65533;&#1303;X)&&#65533;Q&#65533;eTa&#65533;U&#65533;R6&#65533;&#65533;&#65533;+X&#65533;&#1831;&#65533;&#1671;&#65533;&{&#65533;=&#917;&#65533;f&#65533;gN&#65533;s&#65533;|&#65533;&#65533;&#65533;LG&t&#65533;&#65533;&#65533;&#65533;[&#65533;Q&#65533;j8Jj&#65533;&#65533;&#65533;k(U&#65533;J&#65533;&#65533;R[&#65533;&#65533;|sA&#65533;ml&#65533;&#65533;&#65533;&#65533;&#65533;l&#65533;bmg&#65533;&#65533;&#65533;&#65533;&#65533;&#65533;&#65533;&#65533;G:&#65533;&#65533;~&#65533;&#65533;gXyS&#65533;&#65533;&#65533;&#65533;Y&#586;&#65533;&#65533;&#65533;,j&#65533;&#65533;r&#65533;&#65533;&#65533;'!n1&#65533;r&#65533;P&#65533;&#29496;&#65533;&#65533;mN$	A&#65533;&#65533;&#65533;u&#65533;&#65533;@&#65533;u*&#65533;
 @&#65533;O#5&#65533;&#65533;B&#25797;&#1806;&&#65533;
Dr&#65533;&#65533;&#65533;&#65533;wc&#65533;
Q&#65533;r&#65533;&#65533;=&#65533;KC&#65533;#R&#65533;&#65533;$&#65533;4	gH9_&#65533;&#65533;&#65533;	|+&#65533;c&#65533;rV&#65533;&#65533;&#65533;N&#65533;&#65533;&#730;F&#65533;3D.&#65533;e&#65533;&#65533;&#65533;$&#65533;&#65533;&#65533;:%&#65533;*&#65533;&#65533;&&#65533;&#65533;'=1&#65533;4&#65533;&#65533;&#65533;i&#65533;(G=&#65533;&#65533;&#65533;+&#65533;F&#65533;&#65533;&#1062;8a&#65533;&#65533;&#65533;L&#65533;&#65533;&#65533;%G&#65533;&#65533; &#65533;&#65533;#*`&#65533;&#65533;m&#65533;&#65533;['&#65533;Y&#65533;&#65533;NW.&#65533;N&#65533;S&#65533;&#65533;GX&#65533;\&#65533;&#65533;&#65533;AKZ&#65533;&#65533;&#65533;&#65533;*&#65533;&#65533;mi&#65533;r&#65533;&#65533;&#65533;4&#1297;&#65533;&#65533;KB&#1616;&#65533;&#65533;y!s&#65533;#"!&#65533;"&#65533;?&#65533;&#65533;	&#65533;;QGf&#65533;&#336;w&#65533;[&#65533;&#65533;j&#65533;&#65533;&#65533;J#
Bc2>O&#65533;Vy&#65533;&#65533;R&#65533;&#65533;P,zV1&#65533;&#65533;&#65533;&#178;&#65533;&#65533;&#65533;iyY$V&#65533;&#65533;R&#65533;ek"$I&#65533;&#65533;&#65533;&#65533;%23m&#65533;&#65533;&#65533;7q&#65533;1z&#65533;&#65533;&#65533;&#65533;&#65533;ft&#65533;&#65533;h&#65533;&#65533;
j@m&#65533;I%q(&#65533;&#65533;&#65533;&#65533;R&#321;&#65533;5a&#65533;&#65533;|&#65533;&#65533;&#721;U'&#65533;&#65533;&#65533;c&#65533;&#65533;m&#65533;&#65533;.&#11677;&#65533;&#65533;*;&#65533;O1SM&#65533;&#65533;&#65533;?&#65533;y&#65533;~&#65533;sCees &#402;O8}&#65533;&#65533;$A&#65533;\&#65533;&#65533; &#65533;&#65533;+B&#65533;)@7&#65533;&#65533;&#65533;&#65533;&#65533;#&#65533;&#42042;&#65533;@&#65533;u&#286; &#65533;li&#65533;;&#65533;&#587;^b&#1801;Op"&#65533;#A)^&#65533;}&#65533;Q~&#1566;&#65533;H_&#65533;JW&#65533;u&#65533;>&#65533;&#65533;o&#65533;&#65533;i&#65533;*&#65533;&#65533;yj&#65533;*&#65533;&#1214;&#65533;&#65533;&#65533;T&#65533;&#65533;L&#65533;'=Z3e&#65533;.&#65533; &#1383;0=F)&#65533;|&#799;&#65533;F&#65533;&#65533;&#65533;4&#65533;&#65533;i&#65533;&#65533;j&#65533;5&#65533;Q&#65533;&#65533;v&#65533;du&#65533;&#65533;&#65533;Uq:&#65533;&#65533;M&#65533;&#65533;+0&#65533;
&#65533;_&#65533;&#65533;<v&#65533;C\&#842;>&#65533;&#65533;&#65533;&#65533;&#65533;`&#65533;&#1262;&#65533;,;&#65533;&#65533;lK[&#65533;&#65533;&#65533;~&#65533;&#65533;IB	&#65533;@&#65533;&#65533;&#65533;`&#302;%&#65533;&#65533;&#65533;1Vw&#65533;&#65533;&#65533;
&#65533;&#65533;&#202;L"#&#65533;L#A1-&#65533;VB&#65533;e)&#65533;A&#65533;p&#65533;(0&#65533;&#65533;&#65533;&#65533;a&#65533;B#S&#65533;2&#65533;<*&#65533;bTRI&#65533;&#65533;&#65533;e*&#65533;&#65533;&#65533;$&#65533;I&#65533;&#65533;&#65533;&#65533;&#65533;M&#65533;n&&#65533;$&#65533;&#65533;5/f&#65533;&#65533;&#65533;f&#65533;F~c6&#1691;&#65533;&#500;Q&#65533;&#65533;i&#65533;!&#65533;&#65533;&#330;Ga&#65533;SX&#65533;&#65533;&#65533;&#65533;&#65533;@&#65533;&#65533;F&#65533;&#65533;UG&#65533;K&#65533;&#65533;&#65533;&#65533;&#65533;Y&#65533;&#65533;&#65533;&#1369;&#65533;f&#65533;F&#65533;&#65533;J3&#65533;&#65533;&#65533;&#65533;&#65533;&#65533;&#65533;&#65533;&#65533;&#65533;&#65533;C&#65533;x&#65533;&#65533;q.&#731;&#65533;&#65533;&#65533;&#65533;@l&#65533;i&#65533;  &#65533;&#65533;&#65533;"E&#65533;\&#65533;&#65533;&#65533;B`&#65533;?&#65533;T&#65533;&#65533;GN&#65533;!&#65533;&#65533;&#65533;x;mG&#65533;&#65533;&#65533;j_{&#65533;5&#65533;&#1525;g&#752;&#65533;&#65533;&#65533;&&#65533;&#65533;hp?F&#65533;&&#65533;bT&#173;&#65533;&#65533;G&#65533;&#65533;&#65533;&#65533;&#65533;)&#65533;&#65533;&#65533;o&#65533;&#65533;&#65533;&#65533;*}XjZ&#65533;P2&#65533;2&#65533;&#65533;&#65533;,&#65533;f&#65533;&#65533;YOn&#65533;&#65533;ez*J=&#65533;f&#65533;&#65533;`z&#65533;&#65533;&#65533;Um6&#65533;&#65533;*U&#65533;&&#65533;b&#65533;&#65533;&#65533;&#65533;&#65533;J%ilpb&#65533;Q9&#65533;&#65533;&#65533;A gZ&#65533;&#65533;)p&#2004;&#65533;&#65533;g:x=\5U-Ce%nr,&#65533;l&#65533;&#65533;%hB&#65533;&#65533;&#65533;83&#65533;&#65533;u&#65533;&#65533;]&#65533;&#65533;:&#65533;u!i&#65533;#&#65533;d](wvE
&#65533;X;&#65533;0&#65533;&#65533;v&#65533;&#65533;IJ~,&#65533;&#65533;|q&#65533;&#65533;[#&#1815;&#484;&#65533;8&#65533;'O9&#65533;&#65533;&#65533;&#65533;1&#65533;UYz&#65533;&#65533;a<&#65533;&#65533;"&#65533;/bq&#65533;&#65533;&#65533;&#65533;7&#65533;&#65533;gk&#65533;iY0&#65533;&#65533;&#65533;:h&#65533;&#65533;&#65533;^&#65533;&#65533;3&#65533;z&#65533;2=&#65533;&#65533;BS&#65533;&#65533;&#65533;4Pc&#65533;k&#65533;&#65533;jh&#65533;k&#65533;&#65533;ZL&#65533;&#5872;i&#65533;&#65533;&#65533;&#65533;A&#65533;&#65533;&#65533;&#65533;Ml&#65533;Tky&#65533;&#65533;&#65533;&#65533;mp*&#65533;&#65533;&#65533;&#65533;e&#65533;G&#65533;&#65533;&#65533;&&#65533;&#65533;f&#65533;:&#65533;&#65533;I\&#65533;Dk&#65533;p"&#65533;&#882;&#65533;+&#65533;&#65533;&#65533;&#65533;rA|&#1519;&#65533;H;w&#65533;H&#65533;&#65533;&#65533;F&#65533;?v&#65533;&#65533;+#'
J&#65533;r<o&#65533;#5&#65533;/5%nGQG&#65533;"8QFL&#65533;@&#65533;&#65533;&#65533;n&#65533;[F&#65533;G&#65533;&#65533;&TrR,c&&#65533;#o33%&C&#65533;cHt"&(&#65533;'(&#65533;3-&#65533;IoV]BEgC&#65533;
&#65533;&#65533;%>U4~&#65533;'J&#65533;&#65533;4J&#65533;&#65533;g&#65533;&#65533;(&#65533;&#65533;JX&#65533;@&#65533;&#65533;&#65533;&#65533;&#65533;&#65533;4&#65533;&#65533;{&#65533;!*&#193;6R|RH&#65533;"V'&#65533;A&#65533;&#65533;7c&#65533;`d5+x&#65533;s&#65533;'&#306;i;&#65533;,&#65533;&#65533;D8&#65533;&#1222;&#65533;S~&#65533;&#65533;8B,&#65533;M	&#65533;M&#65533;&#65533;a&#65533;cu&#65533;&#65533;~&#65533;2r&#65533;&#65533;:&#65533;&#65533;&#65533;:&#65533;6
&#65533;hc&#65533;&#65533;"g&#65533;r7Z&#65533;f#&#65533;&#192;&#259;0&#65533;&d&#65533;b1&#65533;2$&#65533;R&#65533;&#65533;1hHwe&#65533;&#65533;1&#437;\&#65533;%3l&#65533;n&#65533;G& &#65533;%0&#65533;&#65533;5R&#1813;&&#65533;&#65533;xRI
&#65533;~&#65533;&#65533;&#65533;]M!zp&#65533;p{&#65533;z&#65533;a^&#65533;&#65533;4&#65533;&#65533;1)1&#65533;J&#65533;&#65533;&#65533;!_&#65533;qQx6&#401;i&#65533;r&#65533;"+&#65533;&#65533;Vb&#65533;&#65533;Qsi&#65533;L9&#65533;&#65533;&#65533;TW&#65533;&#65533;*&#65533;TC&#65533;W8AC&#65533;k&#65533;&#65533;8B&#65533;&#65533;J&#65533;aB4-&#65533;&#65533;QD
&#65533;&#65533;&#65533;&#65533;&#65533;&#65533;""N&#65533;&#65533;:&#65533;&#65533;1#/3&#65533;<d&#65533;&#65533;/&#65533;/:&#65533;Fog<A&#65533;K&#65533;Eb&#65533;Qqn&#65533;&#65533;q%E"%&#65533;&#65533;[\B&#65533;&#65533;&#65533;[&#501;e&#65533;Q&_ay&#65533;&#65533;=&#65533;1>&#65533;&#65533;pnAS7&#65533;f&#65533;%y&#65533;w&#65533;Q4&#65533;(q&#65533;Hz	7&#65533;"&#65533;`JP&#65533;g&#65533;J{&#65533;&#65533;&#65533;5&#65533;&#65533;M&#65533;&#65533;Q&#65533;)&#65533;b	&#65533;_jcB+&#65533;_f&#65533;Lx&#65533;At&#65533;	&#65533;&#65533;&#65533;_&#65533;B&#65533;&#65533;&#65533;jy&#65533;M&#65533;XMtu8&#65533;&#65533;j&#65533;bt&#65533;&#65533;&#65533;!-?&#65533;&#65533;9wX!&#65533;u~&#65533;eN*"bR:&#65533;&#65533;N&#65533;&#65533;E&#65533;&#65533;&#65533;&#65533;:O&#65533;l&#65533;T&#65533;@y&#65533;O&#65533;T&#65533;&#1344;&#65533;c&#65533;&#65533;&#65533;/&#65533;&#65533;H&#65533;&#65533;&#65533;\&#65533;en&#65533;GpDGX>Wv2&#65533;&#65533;[w&#65533;&#65533;#20&#65533;~&#65533;&#65533;&#65533;&#65533;f)s>&#65533;&#65533;fgpl4&#65533;uI&#65533;2goC&#65533;'~B4&#65533;&#65533;K#&#65533;Ps^&#65533;&#65533;Q&#1880;5T&#65533;{&#65533;&#161;&#65533;&#65533;&#65533;6&#65533;&#65533;6&#551;K&#65533;f&#65533;1&#65533;6T(zc&#65533;^&#65533;V&#65533;I8/&#65533;,&#65533;,&#65533;&#65533;s&#65533;afW&#65533;&#65533;&#65533;X&#65533;CN&#65533;&#65533;&#65533;&#65533; P&#65533;9&#65533;9&#65533;u:&#65533;&#65533;.&#65533;/&#65533;&#65533;T&#65533;l&#65533;&#65533;&#65533;W&#65533; 05!w0&#65533;&#65533;&#65533;0>wqW&#65533;
0Ba&#65533;P&#65533;$]!Z`x[&#65533;W&#65533;&#65533;&#65533;[V&#65533;%u2Z&#65533;2/&#65533;&#65533;&#65533;12"&#65533;y&#65533;gy&#65533;Y&#65533;&#65533;Gf&#1125;&#65533;p&#65533;&#65533;jf4&#65533;c?&#65533;4&#65533;ST?&#65533;(&#65533;&#65533;J&#65533;(Fh&#65533;&#65533;&#65533;&#65533;&#65533;5&#65533;&#1503;&#65533;&#1110;&#65533;&#65533;Bd&#65533;k&#65533;r&#65533;&#65533;)sy*&#65533;&#65533;V&#1105;Ly&#65533;7&#65533;&#65533;*e&#65533;+ysjFa&#65533;CM&#65533;W&#65533;wt6&#65533;&#65533;G&#65533;&#1650;a&#1730;z&#65533;-&#65533;&#65533;M&#65533;R/&#65533;xuQbQty&#65533;&#65533;D&#65533;&#65533;&#65533;.&#65533;	1&#65533;&#65533;F&#65533;&#65533;/&#65533;PR&#65533;IX&#65533;d &#65533;&#65533;Z/&#65533;w&#65533;Ief&#65533;Z&#65533;!&#65533;&#65533;8xh&&#65533;Z=&#65533;YR&#65533;&#65533;%Z&#65533;Rqre]&#65533;Q&#26269;g&#65533;&#65533;&#65533;g&#65533;f&#65533;&#65533;&#65533;M&#65533;&#65533;&#65533;Q&#65533;E&#65533;E&#65533;&#65533;d&#65533;&#65533;{J&#65533;&#65533;A&#65533;&#65533;`5&#65533;1aA&#65533;&#65533;*&#65533;A&#65533;&#65533;s&#65533;&#65533;6&#65533;&#65533; &#1285;&#65533;&#65533;q&#65533;&#65533;&#65533;s&#65533;a+f,xub}&#65533;Tt&#65533;IXv&#65533;&#65533;f&#65533;"&#65533;X&#65533;6D!&#65533;r-&#65533;L&#65533;!!c 1^&#65533;:&#65533;u@&#65533;9B#&#65533;	U&#65533;KK<H0&#65533;G&#65533;;Q0&#65533;Q&#65533;<T!eTQ{=W&#65533;&#65533;dA1&#65533;\&#693;2&#65533;&#65533;+y}&#65533;&#65533;Wy&#65533;&#65533;y&#773;=`6Xz&#65533;a&#65533;<'r&#65533;'O&#65533;&#65533;8&#65533;'&#65533;`?lJn&#6050;@&#65533;25&#65533;&#65533;&#65533;{&#65533;FU&#65533;&#1156;a#A&#65533;&#65533;6&g&#65533;*+h&#65533;_&#65533;1Lb&#65533;U"&#65533;&#65533;&#1921;L&#65533;$&#65533;&#65533;&#65533;&#65533;&#65533;s"kW&#65533;TW&#1524;&#65533;r&#65533;j&#65533;ia)&#65533;&#65533;t&#65533;&#65533;&#65533;-&#65533;w&#65533;7&#65533;9&#65533;&#65533;u&#65533;.&#65533;w.y&#65533;&#65533;&#65533;&#65533;ic&#65533;&#65533;"&#65533;i&#65533;&#65533;#&#65533;Ue#&#65533;&#65533;/&Gu1&#65533;Y&#65533;xGI&#65533;e&#65533;1J&#65533;$&#65533;&#65533;&#761;G&#65533;S&#65533;y&#65533;R&#65533;Q&#65533;&#65533;yvf4&#65533;fD&#230;=&#65533;&#65533;a?f&#65533;p&#65533;x=B9&#65533;3&#65533;'&#65533;&#65533;gr&#65533;&#65533;&#65533;&#65533;Jd&#65533;d&#65533;I&#65533;&#65533;&#65533;&#65533;V&#65533;&#65533;&#65533;&#65533;A&#977;A&#65533;&#65533;&#65533;*&#65533;+&#65533;&#65533;v&#65533;B&#65533;A&#65533;e&#65533;&#1284;B&#65533;&#65533;m&#65533;,&#65533;&#65533; &#65533;"~&#65533;&#1487;&#65533;M&#65533;&#65533;t :D&#65533;)D&#1586;X&#65533;N&#65533;"&#65533;&#65533;&#65533;&#65533;"&#65533;&#65533;&#65533;&#65533;#&#65533;l `&#65533;7
N`S&#65533;&#65533;vE0Tk&#65533;h1E&#65533;1Q&#65533;31Gj=o&#65533;&#65533;&#65533;[U&#65533;[v3&#65533;&#1729;(&#65533;&#65533;h&#65533;f/&#65533;%&#65533;&&#65533;&#65533;7X1c&#65533;IT&#65533;'?S?&#65533;[&#65533;&#65533;&#65533;9&#65533;'&#65533;g Ke&#65533;&#65533;r@&#65533;&#65533;@&#65533;&#1101;&#65533;&#65533;M&#65533;{$g&#65533;R8*&#65533;&#65533;&#65533;%`&#65533;&#65533;Au&#65533;&#65533;f3&#65533;
&#65533;*&#65533;
Bx&#65533;&#65533;BMih&#65533;&#65533;&#65533;8&#65533;;&#65533;&#65533;jF7 &#65533;&#65533;C )&#65533;&#65533;-&#65533;f&#65533;&#65533;sD&#65533;C&#65533;&#65533;&#65533;L&#65533;&#65533;&#65533;6&#65533;l 1#n;JZ^&#65533;&#65533;SG@!&#65533;+S&#65533;2&#65533;F&#1979;<rt&#65533;&#1739;&#65533;&#65533;&#65533;Qk&#65533;&#65533;'&#65533;H&#65533;3&#65533;)&#65533;&#1299;&#65533;&#65533;&#65533;&#65533;+h&#65533;'&#65533;H&#65533;&#65533;&#65533;&#65533;&#65533;q4&#65533;&#65533;]s&#65533;3a&#65533;3&#65533;&#65533;ID&#65533;&#65533;3&#65533;&#65533;&#65533;&#65533;&#65533;&#65533;5&#65533;qG&#65533;&#65533;@_&#65533;0r&#65533;K&#65533;&#65533;At)i&#65533;b&#65533;RL&#65533;1&#65533;&#65533;&#65533; `&#65533;'&#65533;&#65533;a+&#65533;&#65533;i-&#65533;&#65533;&#65533;&#65533;4&#65533;&#65533;&#65533;y&#65533;&#65533;(&#65533;&#65533;&#65533;:&#65533;&#65533;$kQ&#65533;"&#65533;5;YB&#65533;9'&#65533;:9&#65533;b&#65533;l&#65533;O&#65533;&#65533;E(&#65533;*&#65533;&#65533;AZ6&#65533;P8&#65533;E&#65533;c&#65533;,&#65533;L&#65533;&#65533;!&#65533;Zz'1&#65533;&#65533;/x&#65533;M&#65533;&#65533;XQ&#65533;e\5(&#65533;tDH((\dQ&#65533;&#65533;&#65533;H&#65533;D9&#65533;&#65533;\vI&#65533;&#1090;f:&#65533;J&#65533;&#65533;@S&#65533;qA&#65533;&#28279;S&#65533;&#65533;&#65533;&#65533;&#65533;^d&#65533;&#65533;&#65533;TKM_SX6&#65533;77&#65533;6&#65533;i&#65533;'7r&#65533;i&#65533;|;s&#1076;+&#65533;&#65533;&#65533;&#65533;&#65533;&#65533;&#1414;&#65533;&#16014;i&#65533;.&#728;&#65533; &#65533;&#65533;C&#65533;C&#65533;W&#65533;&#65533;R&#65533;&#65533;W.&#65533;&#65533;XR&#65533;uM}&#65533;$&#65533;S&#1361;u"]&#65533;Y&#65533;&#65533;&#65533;&#65533;&#65533;E>&#65533;mUL?&#65533;&#65533;E&#65533;&#65533;c|{&#65533;&#65533;&#65533;&#65533;&#65533;&#65533;cGcG]&#65533;%o&#65533;s&#65533;=&#65533;-&#65533;cy#&#357;_&#65533;h&&#65533;&#65533;]/&#65533;&#65533;&#65533;&#65533;T	&#65533;9Xz&#65533;e&#65533;F&#65533;p&#65533;3Tg1&#65533;&#65533;4&#65533;&#65533;?&#65533;G&#65533;U&#65533;	{<&#65533;W&#65533;&#65533;&#65533;&#65533;$W&#65533;+&#65533;[H&#65533;4`K&#65533;)&#65533;&#65533;b&#65533;s/d&#65533;&#65533;x&#65533;%&#65533;W>G&#65533;yUM0,&#65533;&#65533;X&#65533;&#242;6d&#65533;&#65533;92&#65533;&#65533;kqH>!&#65533;&#65533; &#65533;U&#65533;"&#65533;&#65533;&#65533;$p&#65533;&#65533;&#65533;&#65533;&#65533;F&#65533;v&#65533;XG&#65533;c&#65533;G&#65533;"a,G$)[&#65533;E&#65533;&#65533;1q&#65533;$%&#65533;(&#65533;x&#65533;(&#65533;&#65533;'%F&#65533;&#65533;m&#65533;&#65533;y]9IS<&#65533;>&#325;&#65533;&#65533;US&#65533;d&#65533;&#65533;&#65533;&#65533;^&#65533;&#65533;(HJ|&@uZ&#65533;&#65533;Jb&#65533;@&#65533;&#65533;@&#65533;;j&#65533;&#65533;&#65533;{&#65533;&#65533;&#65533;&#65533;&#65533;&#65533;&#65533;r%&#65533;r&#65533;&#278;&#65533;&#65533;&#900;&#65533;&#65533;&#65533;`&#65533;;86&#65533;m&#65533;`	2&#65533;a;<X&#65533;N&#65533;&#135;&#65533;2N&#65533;&#65533;&#65533;&#24711;&#65533;V!H&#1899;L&#956;a"1Z&#65533;*&#65533;&#65533;&#65533;8*&#65533;&#65533;&#65533;# &#512;&#65533;&#65533;0HR&#65533; &#65533;Fq7[&#65533;jGP&#65533;[&#65533;n&#65533;S&#28405;&#65533;&#1834;e&#65533;&#65533;&#65533;XA&#65533;&#62338;w&#65533;&#65533;&#65533;&#65533;&#65533;&#65533;*&m&#430;&#65533;Z&#65533;&#65533;I;C3&#65533;IM3sBGU&#65533;J&#65533;&#65533;&#65533;&#175;&#65533;)X&#65533;&#65533;dy&#65533;&#65533;4&#65533;&#65533;|&#65533;&#65533;)/W7tB&#65533;&#65533;&#65533;b5B&#65533;4W&#65533;&#65533;&#65533;&#65533;}&#65533;8C&#65533;&#65533;C>w&#65533;?T5^kv&#65533;Sa/&#65533;XE&#65533;~I&#65533;&#171;X&#65533;&#65533;
l!/&#65533;`1&#65533;	e&#65533;&#65533;&#65533;veZ&#65533;#Lr&#1454;&#65533;&#65533;&#65533;m&#65533;&#65533;&#65533;G&#65533;H&#65533;&#65533;d0)&#65533;.]Pa&#65533;&#65533;SH&#65533;&#65533;%&#65533;&#65533;&#65533;&#65533;&#65533;&#65533;&#1409;r&#1985;&#65533;u&#65533;fPY?85&#65533;Q&#65533;&^&#1026;Jg^&#65533;;^&#65533;&#65533;&#65533;&#65533;&#65533;P&#65533;5&#65533;&#65533;{&#65533;&#1456;&#65533;$&#65533;Y&#65533;A&#327;6W8A&#65533;`g&#65533;62GB&#65533;+`&#65533;D&#65533;kH&#65533;&#65533;>&#65533;=&#65533;&#763;&#65533;M5&#65533;&#65533;1&#65533;&#65533;&#65533;&#1441;&#65533; &#65533;&#65533;~&#65533;&#65533;B!-E&#65533;&#65533;b!&#65533;	&#65533;X&#65533;#5#_$P'r&#65533;&#298;w&#65533;V&#65533;e&#65533;;k&#65533;$&#65533;/&#65533;F&#65533;&#297;&#65533;&#65533;&#693;\&#65533;GB&#65533;&#65533;&#65533;&#65533;&#65533;&#65533;!s&#65533;(&#65533;_&#65533;&#65533;+&#65533;&#65533;&#65533;&#65533;\&#65533;s&1&#65533;&#65533;M&#537;&#65533;IB#T&#65533;+(&#65533;&#65533;=&#1386;=&#65533;%&#65533;&#65533;X&#1566;&#618;f&#65533;&#65533;CV&#65533;$N&#65533;X&#65533;"6K&#65533;,&#65533;&#65533;x&#65533;#&#65533;K&#65533;.u&#65533;&#65533;Ib&#65533;`wq&#65533;&#274;%HN&#65533;&#65533;&#52523;&#603;-;]
&#65533;)'&#925;&#65533;n#&#65533;d'ND}&#65533;&#65533;y&#65533;R&#65533;7&#65533;:&#65533;&#65533;t&#65533;(&#65533;&#65533;|&#65533;+'&#65533;&#65533;&#65533;r&#65533;&#65533;&#65533;&V&#65533;]&#65533;r5&#65533;&#65533;&#65533;&#1774;nI&#65533;UwT0&#65533;&#65533;u&#65533;v"&#65533;u&#65533;&#65533;Q}&#65533;&#65533;&#65533;V &#65533; &#65533;&#65533;E&#65533;7/)'#cC&#65533;&#857;&#65533;&#65533;&#65533;RQl&#65533;&#65533;r*R&#65533;:&#65533;&#65533;&#52014;&#65533;Q&#65533;H&#65533;N5&#65533;t*&#1258;Z&#65533;~&#65533;&#65533;&#65533;(U&#65533;\&#65533;Je{6nU&#65533;d&#65533;&#65533;&#1915;&#65533;lg&#65533;&#65533;&#198;-;&#65533;s&#27282;'W%&#65533;Z&#65533;&#65533;&#65533;S&#65533;:&#65533;{&#65533;i&#1065;Y&#65533;N=&#65533;&#65533;T&#65533;&#65533;3&#65533;&#65533;&#65533;&#65533;&#65533;&#65533;&#65533;&#65533;&#65533;w&#65533;&#65533;|&#65533;&#65533;&#475;&#65533;{Zrj&#65533;Ke&#65533;&#65533;&#65533;6&#65533;&#419;&#65533;U&#65533;s&g&#65533;&#65533;fjH&#65533;U&#65533;hzf&#65533;k&#65533;&#65533;&#65533;&#65533;(&#65533;&#65533;*"i"K<&#65533;&#65533;B&#65533;&#39185;`&#65533;&#611;&#65533;X&#65533;&#616;&#65533;1	&#65533;Z&#65533;&#65533;K&#65533;&#65533;(&#65533;&#65533;&#65533;	(&#65533;&#65533;&#65533;*I&#65533;&#65533;&#65533;J-&#65533;&#65533;T&#65533;&#65533;&#65533;&#65533;&#65533;/&#65533;&#65533;R&#65533;+.&#65533;R+,&#65533;&#65533;&#65533;k/&#65533;&#65533;&#568057;&#65533;Bf&#65533;&#65533;,&#65533;4&#65533;"%&#65533;&#65533;&#65533;&#65533;1;;K&#302768;&#65533;&#65533;/A];m&#65533;&#65533;BS&#882;Q&#65533;	m&#65533;&#65533;D&#65533;&#65533;&#65533;&#1946;&#65533;&#65533;J{&#65533;M7&#65533;x&#65533;&#65533;&#65533;&#65533;&#65533;&#65533;&#65533;[&#65533;&#65533;N&#1131;&#65533;&#1974;+&#65533;8&#65533;^1&#65533;&#65533;f`&#65533;&#65533;&#65533;&#65533;&#65533;&#750;V&#65533;dn:&#65533;&#65533;&#65533;5X&#65533;&#65533;&#65533;&#65533;&#65533;f<6&#65533;&#65533;&#65533;&#65533;?&#65533;&#65533;&#65533;&#65533;&#65533;tg\	&#65533;&#65533;&#65533;&#65533;&#65533;H&#1793;&#656;Ckdy&#538;hd&#65533;&#538;k&#65533;$E&#65533;,&#65533;&#65533;K&#65533;E&#65533;&#65533;&#65533;7&#65533;&#65533;J
&#594;&#65533;X&#65533;&#65533;G %
X&#65533;-q:*G&#65533;tYr&#486;nJ&#65533;-+~
&#65533;&#65533;&#65533;*&#65533;&#65533;&23&#65533;-&#65533;&#65533;"j&#65533;&#65533;&#65533;&#65533;&#1193;&#65533;&#65533;3&#65533;/&#65533;&#65533;&#65533;.&#65533;&#65533;l&#65533;73S&#65533;A&#65533;&#65533;s&#1018;&#65533;!!O &#65533;X,/l&#65533;&#65533;f2&#65533;&#65533;&#65533;"?[C&#65533;5C7&#65533;&#65533;&#65533;&#65533;V#&#65533;&#65533;Y&#65533;Zk&#65533;R&#65533;ZlMa[-8&#65533;+&#65533;&#1268;&#65533;&#65533;&#65533;9&#65533;P&#65533;&#65533;TS&#65533;3&#65533;T&#65533;N&#65533;&#65533;=\i&#1883;Xb&#65533;&#65533;&#65533;&#65533;&#65533;&#65533;&#65533;X&#199;e&#65533;&#323;uv&#65533;_&#65533;&#65533;Y&#65533;
&#65533;&#65533;&#65533;}&#65533;&#65533;
&#65533;&#65533;F&#65533;jV&#65533;&#65533;&#65533;&#65533;F&#65533;&#1265;A&#65533;&#65533;&#65533;&#65533;hE&#65533;X&#65533;D|&#65533;&#65533;w&#65533;&#65533;&#65533;&#65533;H&#65533;r&#707;4&#65533;(&#65533;X&#65533;J&#65533;&#65533;@B&#65533;&#65533;&#65533;&#65533;)I&#65533;&#65533;&#65533;&#65533;&#65533;)F
-&#65533;&#1002;&#65533;&#65533;&#65533;AN&#65533;J&#65533;&#65533;$&#65533;&#65533;0&#65533;_&#65533;K&#65533;&#65533;F&#65533;&#19438;<Q&#65533;&#65533;&#65533;&#65533;&#138;0&#65533;&#65533;Q&#65533;&#65533;&#65533;&#65533;h&#65533;S&#65533;&#65533;&#65533;&#65533;&#65533;)&#65533;Zk43
&#1080;F3&#65533;R&#65533;&#65533;&#65533;&#1286;R&#65533;&#65533;&#65533;&#65533;x&#65533;&#65533;l
5&#65533;&#65533;&#65533;rH&#65533;&#65533;X&#65533;&#65533;&#65533;*&#65533;&#65533;&#65533;&#65533;&#65533;p&#65533;O&#65533;5&#65533;&#65533;&#65533;G&#65533;&#65533;!&#65533;&#65533;s&#65533;&#65533;&#65533;o&#65533;&#65533;ax&#65533;&#376;&#65533;&#65533;=&#65533;k&#65533;~&#65533;&#65533; -(=&#65533;&#65533;V&#65533;&#65533;-&#65533;y&#65533;s&#65533;D>&#65533;X&#65533;&#65533;9&#65533;D&#65533;&#65533;&#65533;	&#65533;u-
&#65533;D$&#65533;&#65533;&#65533;(vI&#65533;&#65533;Zb &#65533;b"r&#65533;&#65533;&&#65533;&#65533;iy8&#65533;I&#65533;J&#65533;<&#65533;=&#65533;)&#1643;&#65533;&#65533;&#65533;T=%}&#65533;,&#65533;&#1738;U&#65533;&#65533;Q&#65533;-m&#65533;M&#65533;&#65533;>&#65533;&#65533;Ny&#65533;a&#65533;&#65533;&#65533;&#65533;2&#65533;&#65533;&#65533;&#65533;&#65533;a&#65533;&#65533;&#65533;&#65533;2P)&#65533;&#65533;&#65533;6C&#65533;JJ&#65533;bK%&#65533;&#65533;&#65533;&#65533;Qjk&#65533;)&#65533;U&#65533;&#65533;&#65533;i&#65533;9o&#65533;&#65533;&#65533;"HBS&#65533;m&#65533;!&#65533;&#2018;#+U&#65533;&#65533;<&#65533;&#65533;|&#65533;&#65533;&#65533;&#65533;W(,&#1460;,gC&#65533; NX&#65533;&#65533;&#1007;&#665;&#65533;&#65533;@&#65533;;&#65533;&#65533;&#65533;&#65533;&#65533;-
$&#65533;ZECDg&#65533;g&#65533;k]#&#65533;&#65533;&#65533;\&#65533;O&#65533;&#65533;&#65533;&#65533;&#65533;u&#65533;"&#65533;&#65533;&#65533;(SQMt&#65533;&#411;&#65533;DG3J	I&#65533;&#65533;R&#65533;cQ9&#65533;!EFH)i&#337;S1K&#65533;&#65533;&#65533;&#65533;&#65533;EfeR&#65533;%a&#1446;&#65533; &#65533;/l&#65533;Y&#65533;|&#26167;4&#65533;M&#65533;(K9@N&#65533;2&#65533;&#65533;F&#1241;&#27816;&#65533;&#65533;&#65533;eb&#65533;(&#65533;p&#65533;8L&#65533;t#&#65533;&#682;&#65533;l&#65533;&#65533;S*&#65533;&#65533;(&#294;t&#1206;&#65533;g2?w&#65533;&#65533;&#65533;&#65533;&#65533;+&#65533;B+&#65533;r=P]&#65533;z&#65533;&#1141;@&#65533;P7&#65533;C g&#65533;&#65533;A&#65533;&#65533;&#65533;;&#65533;&#65533;*&#65533;&#65533;&#679;&#65533;&#65533;y&#65533;&#65533;.D&#65533;&#1529;&#65533;z&#65533;{&#65533;$r&#65533;	%&#65533;	&#65533;&#65533;$<&#65533;&#65533;n&#65533;&#65533;%&#65533;h*:&#65533;&#65533;Q0&#65533;&#65533;B&#65533;v&#65533;&#65533;&#65533;T:a-&#65533;&#374;h&#65533;
&#65533;\&#65533;=&#65533;&#65533;V&#65533;&#65533;&#65533;p&#65533;5&#65533;&#65533;Lr&#65533;K&#995260; &#65533;&#65533;rz&#739;&#65533;&#65533;&#65533;W&#65533;&#65533;0&#65533;&#65533;&#65533;R&#65533;&#65533;Cu&#65533;&#65533;Q&#65533;
&#65533;&#65533;gS&#65533;&#65533;jt6&#348;&#65533;&&#30257;&#65533;2&#65533;&#65533;&#65533;U&#65533;S&#65533;j&#65533;v&#65533;&#65533;&#65533;Vi&#65533;>&#65533;y&#65533;&#65533;&#65533; &#186;PW&#65533;&&#65533;&#65533;&#65533;#B&#65533;@&#65533;&#65533;&#65533;g&#65533;&#65533;&#65533;Y&#65533;1"&#65533;&#65533;&#65533;-
m&#65533;&#65533;R&#65533;D2&#1296;|&#65533;kt!&#65533;H&#65533;&#65533;xY&#65533;uvE$&#65533;&#65533;&#65533;d&#65533;&#65533;%&#65533;&#65533;Q&#65533;&#65533;AQ!&#65533;&&#65533;&#65533;PQ&#65533;@&#65533;c&#65533;E&#65533;&#65533;&#65533;&#65533;&#65533;N&#65533;,M&#65533;&#65533;&#65533;&#65533;&#65533;&#65533;JR&#65533;~p&#65533;&#65533;M&#65533;&#65533;&#65533;&#65533;&#65533;~u&#65533;]~&#1459;&#65533;&#65533;&#65533;&#65533;&#65533;&#803;6&#65533;&#65533;BA&#65533;.&#65533;YMeE&#65533;&#65533;&#65533;&#1212;&#65533;j&#65533;f&#65533;&#65533;!&#65533; &#65533;&#65533;n&#65533;&#65533;Vi&#65533;:&#65533;&#65533;U&#65533;&#65533;&#65533;&#65533;j&#65533;X&#65533;&#65533;N{&#65533;Xh&#65533;&\4&#65533;&#65533;J&#65533;&#65533;Y&#65533;~!&#65533;>&#65533;&#65533;%&#65533;Z&#65533;$&#65533;{xu&#65533;&#65533;)&#65533;AM&#65533;&#65533;y&#65533;Y&#65533;[&#65533;6F&#65533;&#65533;&#65533;"^&#65533;&#65533;q&#65533;at&#65533;&#1957;&#65533;&#65533;A&#65533;&#65533;fcRF&#65533;w&#65533;&#65533;&#65533;K&#65533;2&#65533;&#29814;&#65533;&#1411;^&#65533;*&#65533;Q&#65533;Mrd&#65533;&#65533;J&#65533;&#65533;&#65533;H&#65533;&#65533;L{cY7q&#65533;&#65533;&#65533;v&#65533;1&#65533;s&#65533;&#65533;&#65533;&#65533;PN0v9&#65533;&#65533;.&#65533;&#65533;WJ&#65533;Qp&&#65533;wu&#65533;&#1945;2y&#65533;3WC&#65533;&#65533;&#65533;M&#65533;kk&#65533;o&#65533;V&#65533;&#65533;W6$&#65533;}&#65533;S*P&#65533;&#65533;&#65533;&#65533;&#65533;&#65533;2&#65533;C&#65533;U&#65533;p&#65533;&#65533;By&#65533;y&#65533;_&#65533;q&#65533;|&#65533;&#65533;&#65533;&#65533;&#65533;e&#65533;&#65533;&#65533;Fu&#969;&#65533;dA.[4\&#65533;+t&#65533;zd"&#65533;&#65533;&#31665;&#65533;&#1193;8D&#65533;&#65533;&#65533;&#65533;&#65533;&#65533;&#65533;E&#65533;&#65533;Q&#65533;L&#65533;&#65533;#&#65533;&#65533;&#65533;&#1571;&#65533;&#65533;hwByE&#65533;&#65533;E&#65533;&#65533;1-&#65533;$&#65533;&#65533;n
&#65533;&#65533;n*&#65533;&#65533;&#65533;&#65533;&#65533;J&#65533;&#65533;&#65533;&#65533;y&#65533;&#65533;4&#65533;K\&#65533;jV&#65533;0gr&#65533;@%&#65533;&#65533;&#65533;&#65533;&&#65533;)BM&#65533;V3g&#65533;&#65533;&#65533;&#65533;)*f*&#65533;&#65533;j&#65533;&#65533;U&#65533;&#65533;&#65533;&#65533;W&#65533;&#65533;A&#1775;X&#65533;z&#65533;&#65533;&#65533;&#65533;&#65533; &#65533;Y&#65533;LW&#65533;80&#65533;&#65533;+&#65533;{-Bs&#65533;&#65533;&#65533;&#65533;t`&#65533;+d-&#65533;&#65533;7'&#65533;&#65533;&#65533;&#65533;P+W&#65533;&#65533;{n&#65533;Dl&#65533;&#31793;&#65533;&#1032;Ml&#327;t&#65533;C&#48826;&#65533;&#65533;		&#65533;;&#65533;Ol&#65533;&#65533;&#65533;&#65533;&#65533;GE:&#65533;&#65533;D&#65533;m&#65533;&#65533;&#65533;y&#65533;&#65533;v&#65533;&#65533;n%-&#65533;tC&#65533;&#65533;&#1069;&#65533;)&#65533;&#65533;&#65533;&#65533;&#65533;	&#65533;v&#65533;&#65533;&#65533;&#65533;&#65533;/Y&#65533;1q&#65533;&#65533;I3&#65533;&#65533;{%&#65533;&#65533;4&#65533;&#65533;&#65533;&#65533;&#65533;&#65533; &#65533;B!&#65533;&#65533;`&#65533;&#65533;&#1125;&#65533;&#65533;I&#65533;&#65533;&#65533; &#65533;&#65533;&#65533;%_&#65533;8&#1616;&#65533;V&#65533;<&#53774;&#65533;&#65533;&#65533; &#65533;0&#65533;8Y1[&#65533;&#65533; 3e9&#65533;&#65533;&#65533;[+&#65533;+&#65533;5&#65533;#'&#65533;9&#65533;&#65533;&#65533;&#65533;&#47868;b&#65533;&#65533;Y&#65533;&#65533;`&#65533;w&#65533;&#65533;&#65533;&#65533;'qq&#65533;j&#65533;"c~&#65533;5_&#65533;&#65533;&#65533;&#65533;&#65533;?+(c&#65533;&#65533;&#65533;d&#65533;&#65533;5&#65533;,&#65533;&#34264;X&#65533;*)&#65533;[&#65533;&#65533;&#65533;&#65533;-#&#65533;
&#65533;y&#65533;&#65533;&#65533;&#65533;&#65533;1&#65533;&#65533;.&#65533;k&#65533;y;&#65533;&#65533;)&#65533;=A.&#65533;&#65533;&#65533;: &#65533;&#65533;)&#65533;&#65533;x&#65533;~{&#65533;&#65533;&#1548;&#65533;&#65533;&#65533;&#65533;&#65533;&#392;&#65533;6&#65533;T&#65533;[:&#65533;&#65533;H/N&#65533;&#65533;&#65533;&#65533;?C&#65533;&#65533;&#65533;(&#65533;&#65533;&#65533;&#65533;z&#65533;h&#65533;4H;&#65533;&#65533;&#65533;=&#65533;0&#65533;&#65533;&#65533;&#65533;&#65533;!&#65533;"&#65533;&#65533;A&#65533;&#65533;&#65533;&&"0&#65533;&#1209;&#65533;9&#65533;z&#65533;&#65533;&#65533;&#65533;	s&#65533;
&#65533;&#65533;	s&#65533;mQ+	&#65533;q&#65533;&#65533; ,:&#65533;&#65533;&#65533;&#65533;2&#65533;&#65533;8&#65533;j&#65533;&#65533;h&#65533;&#65533;|&#65533;1&#65533;&#65533;)&#65533;&#1042;"y6l&#65533;C;&#65533;&#65533;&#65533;&#65533;&#65533;x2&#14430;o@&#65533;:$%QB&#65533;&#65533;&#65533;&#699;*S&#65533;*&#65533;h&#65533;&#65533;&#65533;&#65533;*.N\~3&#65533;&#65533;0&#65533;~s&#65533;&#65533;&#65533;@&#65533;&#65533;&#65533;Zj Z&#65533;&#65533;&#65533;&#65533;WDX&#65533;&#65533;&#65533;`&#65533;&#65533;H/_&#682;&#65533;&#65533;%&#65533;&#65533;*&#65533;(&#65533;&#65533;`&#65533;&#65533;b4f&#65533;&#65533;&#65533;*Y&#65533;&#65533;g&#65533;J&#65533;&#65533;&#65533;*&#65533;&#65533;&#65533;&#65533;&#65533;[!&#65533;S&#65533;qLr,>h
5'&#65533;&#65533;\&#65533;+&#47830;&#65533;&#65533;&#65533;s&#65533;)&#65533;&#65533;y:&#65533;&#65533;&#65533;&#528;?.&#65533;7<&#1018;&#65533;X&#65533;&#65533;&#65533;Q&#65533;&#65533;&#39428;"&#65533;&#65533;&#65533;&#65533;&#65533;&#65533;}I&#65533;&#65533;&#65533;&#65533;y&#65533;-a&#65533;&#65533;Y2&#65533;*&#65533;.I&#65533;&#65533;+&#65533;&#65533;H&#65533;,[&#65533;JjI&#65533;D./&#65533;&#286;
&#65533;&#65533;&#65533;7y&#1860;%O
&#65533;&#65533;&#65533;T\&#65533;~&#1788;&#65533;b&#65533;&#65533;&#65533;F&#65533;&#65533;&#65533;&#65533;&#65533;&#65533;&#65533;&#65533;Rx*`&#65533;=&#19488;&#65533; &#65533;&#568;&#65533;&#65533;&#65533;&#65533;&#65533;&#65533;Q&f"&#65533;NY&#65533;b&#65533;kl&#65533;&#65533;>l&#65533;B&#65533;&#65533;&#65533;&#65533;KK&#65533;&#65533;&#65533;&#65533;0&#65533;&#65533;&#65533; &#65533;++&#65533;`"m1&#65533;&#65533;&#65533;&#65533;&#65533;5hh&#65533;&#65533;&#1361;&#65533;i&#65533;7$&#65533;4&#65533;&#65533;&#65533;:&#65533;(&#65533;&#1004;C&#65533;`&#65533;!S&#65533;&#65533;&#65533;
&#7251;x&#783;y&#65533;&#65533;z&#65533;&#65533;H&#65533;&#65533;PQ&#65533;&#65533;(&#65533;j&#65533;)&#65533;&#65533;&#65533;@lM,;&#65533;&#65533;3&#65533;&#65533;&#65533;&#622;&#65533;&#65533;6&#65533;M&#65533;x&#65533;3CE8&#65533;&#65533; &#65533;7&#65533;\RA1&#65533;&#65533;1&#65533;&#65533;&#65533;&#1912;<&#65533;&#65533;&#65533;N&#1464;&#65533;
&#65533;&#65533;&#65533;&#65533;&#65533;+&#65533;&#65533;\&#65533;&#65533;&#1318;V&#65533;&#65533;&#65533;q&&#65533;&#65533;/lt+&#65533;&#65533;8&#65533;&#65533;B+&#65533;T"&#65533;&#65533;O,&#65533;:"&#65533;&#1761;	&#65533;&#65533;%j"v&#65533;&#65533;&#65533;q&#65533;&#65533;&#65533;H&#65533;&#65533;&#65533;:&#65533;&#65533;&#65533;&#65533; &#65533;#&#65533;X&#65533;A&#65533;&#65533;&#65533;&#65533;&#65533;&#1132;&#65533;Q&#65533;&#65533;,&#65533;I&#65533; &#65533;&#65533;&#65533;&#65533;'&#65533;&#1826;&#65533;&a&#65533;HdM&#65533;&#65533;&#65533;&#65533;U&#65533;4&#65533;K&#65533;&#65533;&#65533;@&#65533;&#65533;7&#65533;H<&#65533;E3&#65533;&#65533;&#65533;(&#65533;U&#134;T&#1847;&#65533;cEYB&#65533;&#65533;&#65533;<&#1256;&#65533;&#65533;D&#65533;T&#65533;<&#65533;H&#65533;&#65533;&#653;&#65533;&#65533;&#65533;&#65533;&#65533;&#65533;&#65533;$&#65533;N&#65533;&#65533;
&#65533;e!&#65533;xS&#65533;t!&#65533;&#65533;&#65533;7&#65533;b)&#65533;#B&#65533;4&#65533;&#65533;&#65533;9&#65533;n&#65533;&#65533;&#65533;&#65533;K":&#65533;&#65533;f&#65533;&#65533;&#65533;(,l&#65533;&#65533;)b&#65533;q!1&#65533;j&#65533;&#275913;&#65533;&#65533;&#65533;;uL&#65533;	;&#65533;&#65533;&#65533;&#65533; &#514;&#65533;&#65533;&#65533;(&#65533;&#42441;&#65533;1&#65533; &#65533;&#65533;!
&#65533;&#65533;&&#65533;;&#65533;a&#65533;)&#65533;H)A&#65533;E&#65533;-Z&#65533;&#65533;r+)&#65533;&#65533;%&#65533;&#65533;&#65533;Lr7>Y&#65533;&#65533;5A&#65533; &#65533;&#1375;&#65533;7&#65533;&#65533;IX&#65533;V7&#65533;&#65533;&#65533;I&#65533;W&#65533;&#580;k&#65533;&#65533;&#65533;&#356;&#65533;&#65533;&#65533;o&#65533;VO&#65533;&#65533;&#65533;&#65533;&#1664;&#65533;&#65533;4&#65533;\S&#65533;&#65533;&#48446;+&#65533;&#65533;F&#1899;&#65533;M>l&#65533;YaK&#65533;`&#65533;&#65533;&#65533;&#65533;&#65533;&#65533;&#65533;@%&#65533;&#65533;""&#65533;:&#65533;&#65533;vlx&#65533;&#65533; L&#65533;d,YX&#65533;5TC36&#65533;)&#65533;&#65533;&#65533;C&#65533;	h&#65533;&#65533;z#&#65533;&#65533;	&#65533;q&#65533;e&#65533;	&#65533;)#&#65533;!25&#65533;&#65533;&#65533;&#65533;&#65533;&#65533;$K&#65533;&#65533;)&#65533;a2&#65533;&#65533;&#1300;&#272;y&#65533;L^&#65533;R&#65533;&#65533;L:&#65533;&#65533;%eU3&#65533;&#65533;$b&#65533;&#65533;&#65533;H&#65533;&#65533; U&#65533;&#65533;~&#65533;&#65533;&#65533;E&#65533;y*&#65533;Q&#65533;_&#65533;&#65533;&#65533;&#65533;3&#65533;&#65533;&#65533;&#65533; &&#65533;C&#65533;U&f&#65533; &#65533;&#65533;tE&#65533;lr&#65533;&#1723;&#65533;&#65533;=&#65533;&#65533;=N&#65533;&#65533;&#65533;&#65533;&#409;W~&#65533;&#65533;&#65533;>:&#65533;&#65533;&#65533;&#65533;t&#65533;&#65533;&#65533;&#65533;&#65533;3:&#65533;&#65533;&#65533;"&#65533;&#65533;&#65533;[c,&#65533;&#65533;&#65533;&#65533;&#65533;&#65533;&#65533;1|H5&#65533;&#65533;&#65533;,&#65533;3E&#65533;&#65533;
&#65533;&#1031;&#65533;&#65533;k&#65533;&#65533;&#65533;&#65533;&#65533;&#65533;&#65533;5E&#65533;k&#65533;u
&#65533;&#65533;#3&#65533;E&#65533;
&#65533;&#65533;&#65533;9&#65533;q&#65533;K&#65533;;J
&#65533;M&#44185;&#65533;&#387;I&#65533;&#65533;Q,&#65533;&#65533;$&#65533;S&#65533;&#65533;&#65533;p&#1674;0&#65533;&#65533;&#65533;&#65533;&#65533; &#65533;&#65533;R.&#65533;&#65533;"&#65533;&#65533;&#1165;3&#65533;9&#65533;B &#286574;&#65533;&#65533;&#1775;_y&#65533;t&#65533;&#65533;&#65533;p&#65533;&#65533;l&#65533;L;&#65533;&#65533;&#65533;]Q&#65533;&#65533;&#65533;K>&#65533;<&#65533;{&#65533;&#65533;&#65533;1d2PiS,&#65533;&#65533;&#65533;&#65533;&#65533;&#65533;&#65533;&#65533;*&#65533;&#65533;R&#65533;&#65533;"x&#65533;&#65533;k&#65533;G&#65533;&#65533;&#65533;M&#65533;&#65533;&#65533;&#65533;r?1&#65533;&#404;&#65533;&#65533;&#65533;&#65533;~&#65533;&#1541;&#65533;&#550;&#561;&#65533;&#65533;P&#65533;}]&#1562;&#65533;&#65533;&#65533;	7V%M*1&#65533;&#65533;&#65533;Y!&#65533;YLd&#65533;&#65533;a&#65533;!&#65533;$&#65533;&#348;&#65533;&#65533;&#65533;&#65533;&#65533;F&#65533;I3&#65533;~&#65533;I&#65533;h&#65533;(&#1182;&#65533;&#65533;&#65533;C&#65533;&#65533;&#65533;&#65533;|N&#65533;&#65533;E&#65533;jA&#65533;&#65533;&#65533;J&#65533;i&#65533;&#65533;c&#65533;r~J3OXa&#65533;&#65533;&#65533;8&#65533;&#65533;gl&#65533;>[&#65533;c&#65533;UK&#65533;Fy&#65533;&#65533;&#65533;+&#65533;X^&#65533;&#65533;&#65533;&#65533;9>&#65533;X;&#65533;&#65533;H&#65533;&#65533;&#65533;K)&#65533;'*&#65533;'G&#65533;'I&#65533;a1D&#65533;&#65533;f&#65533;&#65533;J&#65533;;&#65533;&#1541;"i4&#65533;8&#65533;&#65533;&#65533;Y6&#65533;&#65533;S&#65533;&#65533;&#65533;&#65533;&#65533;i&#65533;@&#65533;&#1685;&#65533;&#65533;YU&#65533;&#65533;]G&#65533;a&#2042;]&#65533;
&#65533;&#65533;b&#65533;&#65533;&#1867;aE&#65533;&#823;4mvb&#65533;p^ce*&#65533;&#65533;&#65533;&#65533; &#65533;}&#65533;&#835;R`&#65533;&#65533; J&#1456;&#65533;:&#65533;]&#65533;&#1459;&#65533;&#65533;M&#65533;=&#65533;&#65533;yFW&#65533;Jt&#65533;=&#65533;SP&#65533;/i&#65533;]!&#65533;&#65533;[4&#65533;&#65533;&#65533;kZ &#65533;[&#65533;&#65533;'&#65533;&#1825;q""^&#65533;Bf&#278;&#26404;&#65533;y&#65533;&#65533;J&1&#65533;&#65533;_&#65533;,-?&#65533;&#65533;&#65533;{&#65533;&#65533;{#&#65533;&#65533;1f&#65533;&#65533;&#65533;<-&#65533;&#65533;lC2&#65533;&#65533;L&#65533;('i&#65533;&#65533;&#65533;&#65533;&#65533;&#65533; &#850;D&#65533;I&#65533;&#65533;N&#65533;T)&#65533;&#65533;Mh&#65533;&#65533;&#25227;&#65533;&#65533;D`5^3&#65533;&#65533;&#65533;&#65533;&#65533;&#65533;&#627;&#65533;&#65533;X&#65533;~k &#65533;x&#65533;J&#65533;&#65533;R&#65533;&#65533;1&#65533;&#65533;c&#65533;&#65533;D/M	`&#65533;/C&#65533;&#65533;&#65533;]&#65533;qk&#65533;&#65533;&#65533;&#65533;VO&#65533;E&#65533;XQF&$&#65533;&#65533;O&#65533;&#65533;&#65533;&#174;&#65533;&#65533;&#65533;Ol&#65533;&#65533;Sp&#65533;&#65533;&#65533;["&#65533;"k &#722;`]&#198;s&#65533;`&#65533;&#65533;dx&#65533;&#894;,&#65533;&#65533;&#65533;&#65533;&#65533;&#65533;#I&#65533;{9&#65533;&#65533;&#938;?&#909;&#65533;&#65533;3&#65533;&#65533;&#65533;&#1551;5&#65533;&#1282;;&#65533;B$&#65533;&#65533;&#65533;F&#65533;&#1877;&#65533;&#65533;&#65533;`7q&#1787;&#65533;&#65533;&#65533;&#65533;&#65533;3A&#65533;&#65533;&#65533;@&#65533; &#65533;A&#65533;7/&#65533;
&#65533;&#65533;&#65533;&#65533;]%?&#65533;&#65533;hN&#929;&#65533;np&#65533;&#65533;F8&#65533;M&#65533;\cJYA,&#65533;A_&#65533;&#65533;8X)&#65533;&#65533;&#65533;&#65533;&#65533;Ou-&#65533;&#65533;&#65533;4gBH+K&#65533;x&#65533;&#65533;&#65533;&#65533;.&#65533;&#65533;&#65533;&#65533;&#65533;p&#65533;&#65533;W&#65533;0&#65533;Xr&#65533;&#65533;H&#65533;E&#65533;&#65533;f0<e&#65533;&#65533;c&#65533;C&#65533;j&#65533;y&#65533;&#65533;s9&#65533;&#1639;k&#65533;&#65533;&#65533;&#65533;&#754;&#65533;&#1047;;L&#65533;&#65533;	Q&#65533;&#65533;&#65533;CH&#65533;&#65533;>&#65533;(&#65533;AY&#65533;&#65533;J&#65533;Y&#65533;	F&#65533;u&#65533;b&#280;m&#65533;I&#65533;&#1228;_.Q&#65533;&#65533;&#65533;U,&#65533;I&#65533;D&#65533;&#65533;&#65533;A&#65533;4{^e&#65533;&#861;JN&#65533;A&#65533;&#65533;&#65533;&#65533;&#65533;&#65533;r&#65533;&#65533;&#65533;&#65533;&#65533;&#65533;&#65533;C=&#65533;&&#48261;Jq^=&#65533;&#65533;V&#65533;&#65533;J &#65533; &#65533;Hc&#65533;&#65533;&#65533;2&#2031;&#65533;&#65533;c&#65533;e&#1773;&#65533;f<>&#65533;&#65533;c&#65533;&#65533;&#65533;&#65533;&#65533;&#65533;T&#65533;s&#65533;&#65533;r:&#65533;&#65533;"A&#65533;,Ys"&#65533;&#65533;&#65533;y&#65533;x&#65533;&#65533;&#65533;p&#65533;&#65533;-&#65533;&#65533;(&#65533;&#65533;&#65533;&#65533;]&#65533;&#65533;T&#65533;vL&#65533;&#65533;&#65533;&#65533;&#65533;&#65533;`a&#65533;D#&#65533;b-&#65533;&#65533;	'a&#65533;&#65533;&#65533;;*&#65533;
_QWu&#65533;q[&#65533;w&#65533;&#65533;z&#65533;A&#65533;M&#65533;&#65533;O&#65533;&#65533;&#65533;&#65533;Nt&#65533;3&#65533;b*.V&#128;R&#65533;YEg&#65533;jX&#65533;0&&#65533;&#683;&#65533;1.&#65533;#&#65533;t.&#65533;&#65533;"&#65533;JQ&#65533;iF&#65533;qc3&#65533;&#65533;2&#65533;&#65533;&#65533;&#65533;&#65533;+&#65533;!&#65533;[&#65533;`!&#65533;&#65533;cz&#65533;&#65533;C>&#65533;K&#65533;&#65533;&#65533;&#934;&#65533;&#65533;&#65533;ea&#65533;&#65533;&#65533;&#65533;
&#65533;kj&#65533;&#65533;;:&#65533;&#65533;L&#65533;'#&#65533;&#65533;&#65533;&#65533;&#65533;&#65533;W&#65533;&#65533;!i&#65533;#&#65533;&#65533;&#65533;c3m&#65533;&#65533;&#65533;Y&#65533;&#65533;2
&#65533;0U&#65533;{&#65533;&#65533;\&#65533;qB&#65533;M&#65533;&#65533;/&#65533;q`F&#65533;,<&#65533;&#65533;MR&#632;E&#65533;&#1065;$&#65533;)U&#65533;@Tt&#65533;T&#65533;&#65533;}&#65533;&#65533;0F&#65533;.&#65533;&#65533;&#65533;HJ&#65533;&#65533;&#65533;&#65533;)[&#65533;4&#65533;4&#1268;vcv&#65533;&#65533;j&#65533;\&86&#65533;&#65533;AS&#65533;C+h&#65533;&#65533;j|&#65533;&#65533;]&#19943;&#65533;m&#65533;&#65533;!&#65533;X&#65533;{B&#65533;H&#21274;&#65533;i&#65533;6#H&#65533;Y*j&#65533;T5s&#65533;&#65533;Y3X-.&#296;&#65533;&#65533;3j&#1566;&#65533;&#65533;&#65533;[,k&#1002;aK&#65533;m&#65533;5h&#65533;^&#188;-&#65533;&#65533;&#65533;&#65533;&#65533;T&#65533;&#65533;i&#65533;&#65533;K&#65533;,u&#65533;&#65533;&#65533;'&#65533;`=9a*&#65533;&#65533;N&#65533;8=&#1861;&#65533;SS&#65533;O&#65533;{&#65533;)&#65533;&#1184;&#65533;&#65533;&u&#65533;iW&#65533;&#65533;e&#65533;&#65533;$&#65533;&#65533;N&#65533;:}M[&#65533;&#65533;&#1651;m9}&#65533;&#52349;g&#65533;v&#65533;&#65533;m&#1662;&#65533;&#65533;&#65533;M\V&#65533;b&#221;f&#65533;qb&#292;"&#65533;{&#65533;T&#65533;Q&#65533;G&#65533;&#65533;z3h&#931;I}]&#65533;1&#65533;&#65533;A;&#65533;&#65533;[*&#1332;&#65533;]V&#65533;9&#65533;Q&#65533;.&#65533;&#65533;&#691;&#65533;c&#65533;|&#65533;&#65533;m<&#65533;&#65533;&#7837;&#65533;b&#65533;L`m&#65533;&#65533;j7K5<6&#65533;&#19112;&#65533;]&#65533;o&#65533;&#65533;!&#65533;GO^&#1387;&#65533;&#65533;'j&#65533;.Q&#65533;T&#65533;6t&#65533;&#65533;&#65533;3X&#65533;&#65533;B&#65533;C&#1311;@AdQCMAAH&#1859;&#65533;1&#65533;&#65533;&#65533;&#65533;HT&#65533;&#65533;%D&#65533;~&#65533;T&#65533;D&#65533;3&#65533;T&#65533;b Q&#65533;&#65533;*)US&#65533;,&#65533;&#65533;&#65533;K&#65533;&#65533;t&#65533;K&#65533;\3&#65533;&#65533;&#65533;&#65533;%&#65533;&#65533;&#65533;.P&#65533;&#65533;%Y&#65533;&#65533;TJG^&#65533;&#65533;OjA&#65533;%V&#65533;U&#65533;UA&#65533;&#65533;&#65533;W[J&#65533;`&#65533;&#65533;&#65533;T\v&#65533;&#1366;[j&#65533;5&#65533;Wt&#65533;u'&#65533;&#65533;&#65533;b&#65533;&#65533;&#65533;W_&#65533;&#65533;Y&#65533;f&#65533;&#65533;&#65533;&#65533;e&#65533;!&#65533;&#65533;b&#65533;7j&#65533;&#65533;&#65533;&#65533;h&#65533;ev&#65533;&#65533; &#65533;)&#65533;&#65533;T&#65533;t&#65533;&#65533;rYj&#65533;f&#65533;&#65533;n&#65533;L&#65533;&#65533;e&#65533;&#65533;&#65533;&#65533;&#65533;7&#65533;C&#65533;&#65533;&#65533;q	'&#1836;&#845;&#65533;&#65533;x&#65533;%&#65533;&#1070;&#65533;X^&#65533;&#65533;&#65533;&#65533;&#65533;&#65533;&#65533;&#65533;&#1859;&#65533;&#65533;&#65533;&#65533;&#65533;&#65533;J&#65533;&#65533;P&#65533;`&#65533;&#65533;R&#65533;&#65533;&#65533;&#65533;(&#1990;:&#65533;&#65533;&#65533;&#65533;Q&#65533;B&#65533;&#65533;4
x&#65533;D	e&#65533;PCUx"5bso&#65533;0VG+Y&#65533;o5&#65533;&#65533;&#65533;6b&#65533;&#65533;&#65533;69[&#65533;*&#65533;&#65533;P=M&#65533;&#1233;K&#65533;Rb&#65533;4TI&#65533;&#65533;&#65533;`&#65533;eTZQjY&#65533;Pl&#65533;&#65533;&#65533;_uS&#65533;&#711;&#65533;U&#65533;g	&#65533;&#65533;Y&#65533;&#65533;&#65533;7&#65533;&#65533;&#65533;&#985;&#65533;&#1103;&#65533;Xf&#65533;&#65533;&#65533;&#65533;i&#65533;z:Z'&#65533;&#65533;&#65533;)&#65533;&#65533;N&#65533;p&#65533;f&#65533;&#65533;3&#65533;&#65533;6\o&#65533;d6\r&#65533;&#346;&#65533;r&#65533;&#65533;V&#65533;&#65533;m&#65533;&#65533;Px&#65533;5c&#65533;t&#65533;&#65533;j}&#1009;m&#65533;&#65533;&#65533;&#65533;]&#65533;y&#65533;G&#65533;y&#952;&#65533;&#65533;&#65533;&#65533;&#65533;&#65533;&#1921;n&#65533;^&#65533;&#65533;X&#65533;yN!&#65533;:c&#65533;&#65533;j&#65533;I8&#65533;u&#65533;&#65533;B&#65533;/&#65533;D&#65533;3&#65533;&#65533;R&#65533;&#65533;&#258;S&#65533;&#65533;&#65533;$&#65533;K.&#65533;X&#65533;L<^&#65533;p&#65533;a.y&#65533;.Q&#65533;&#65533;&#65533;QKb&#65533;%;E$[S&#65533;eeO1c&#65533;&#65533;&#65533;O&#65533;&#65533;I&#65533;\&#65533;Y&#65533;&#65533;u&#65533;L&#65533;e&#65533;&#65533;&#1560;7&#65533;y&#65533;ct9&#65533;'_&#65533;&#65533;Xc&#65533;&#10840;&#65533;&#65533;"&#65533;dJ{fj&#65533;&#65533;&#65533;T5&#65533;&#65533;&#65533;j&#65533;&#65533;L&#65533;.&#65533;&#65533;&#65533;Q&#65533;ATp&#65533;&#65533;	&#65533;8&#65533;9&#65533;q&#659;*W&#65533;-U&#1841;t&#65533;&#65533;&#65533;&#65533;'<d&#65533;yl&#65533;&#65533;G[&#65533;9&#65533;&#65533;-&#65533;Tdq&#65533;&#65533;&#65533;&#65533;C&#65533;&#65533;&#65533;&#65533;&#65533; &#65533;&#65533;YhB&#65533;+b&#65533;&#65533;&#65533;nahA &#65533;&#1021;Z&#65533;
&#65533;&#65533;&#65533;u&#65533;x&#1099;N&#65533;&#65533;F&#1008;&#65533;5X&#65533;#h x&#65533;^N&#65533;|&#150;&#65533;&#65533;&#65533;*&#65533;p^&#65533;.!&#65533;&#65533;=&#65533;bC_Y&#65533;&#509;&#65533;PoH)&#65533;KV&#65533;%&#65533;&#65533;&#65533;v&#65533;]&#65533;&#1213;&#65533;&#65533;&#65533;f6;&#65533;_&#65533;&#65533;:&&#65533;&#65533;&#1247;&#65533;  &#65533;I&#801;:s&#65533;&#65533;O&#65533;* &#65533;5~&&#65533;&#65533;&#65533;T&#65533;@&#65533;&#65533;&#65533;&#65533;RZ#h&#65533;&#65533;&#65533;Vy&#65533;T&#65533;1&#65533;q&#65533;&#65533;@&#65533;&#65533;
V&#65533;t&#65533;&#65533;v&#65533;&#65533;0&#65533;&#65533;Z!&#65533;|&#65533;N@t&#65533;&#65533;4g!&#65533;y+&#65533;&#65533;&#65533;&#65533;r&#65533;&#65533;&#65533;&#65533;&#65533;&#65533;&#65533; l&#65533;g@&#65533;&#65533;&#65533;(w&#65533;o&#65533;!&#32423;&#65533;&#65533;O&#65533;k^&#65533;&#573;:&#65533;&#65533;&#65533;ld &#65533;&#65533;&#65533;I8#&#1689;&#65533;$&#65533;K&#65533;S<l&#65533;&&#1576;(U&#65533;1&#65533; e&#65533;JR&#65533;T&#65533;&#65533;&#65533;&#65533;8/(&#1099;&#65533;J{"&#65533;&#65533;&#65533;T,(M&#65533;&#65533;&#65533;2&#65533;&#65533;)e&#65533;dYT&#65533;'&#65533;&#65533;	N &#65533;
T@'&#65533;&#65533;fz&#65533;&#65533;&#65533;&#65533;"&#65533;&#65533;&#65533;1pi&#65533;Bs&#65533;<< Z&#65533;b&#65533;&#65533;TN&#65533;/&#65533;&#65533;_&#65533;&#65533;&#65533;&#65533;V&#65533;&#65533;$ &#65533;V&#65533;&#65533;&#65533;>A&#65533;&#65533;&#265;
p&#65533;KL&#65533;*&#65533;BU&#65533;v&#65533;&#65533;F&#65533;&#65533;l&#65533;r&#65533;&#65533;\BXY&#65533;U&#65533;9[w&#65533;S&#65533;&#65533;*[0<&#65533;i&#65533;&#65533;&#65533;YC\},&#65533;&#65533;g&#65533;&#65533;&#65533;'&#65533;d&#65533;g=ds&#65533;Yg&#65533;t&#65533;&#993;&#65533; &#65533;&#65533;P&#65533;&#65533;q1kt&#65533;&#65533;@&#65533;&#65533;&#65533;&#65533;&#65533;&#65533;z&#65533;i&#65533;E&#65533;&#65533;H%&#65533;&#65533;&#65533;x&#65533;&#65533;htt6K1&#65533;&#65533;&#65533;XR&#65533;M&#65533;(&#65533;&#65533;&#65533;&#65533;&#65533;&#65533;&#65533;&#65533;&#65533;&#65533;&#65533;&#65533;c&#65533;&#65533;(&#65533;D&#65533;&#65533;&#65533;K&#65533;&#65533;t&#65533;4M2&#65533;?&#65533;*}&#65533;:B&#65533;&#65533;O&#65533;&#65533;&&#65533;t?Kv&#65533;	&#65533;&#1898;&#65533;~V&#65533;Q&#65533;QX&#65533;&#65533;P&#65533;*8&#65533;O`k}&#65533;6&#65533;&#65533;5&#65533;j&#65533;&#65533;+k2X+in&#65533;V&#65533;I&#65533;&#65533;&#65533;&#1718;&#65533;&#65533;M<&#65533;&#65533;&#65533;3g&#65533;b&#65533;T&#474;&#65533;&#65533;NvWY&#65533;+&#65533;&#65533;&#65533;{
&#65533;&#65533;{	&#65533;&#65533;&#65533;$h=,&#65533; &#65533;!H&#65533;&#65533; UN&#65533;QB&#65533;u&#65533;s&#65533;&#65533;\&#65533;&#65533;&#65533;&#65533;&#65533;&#65533;^&#65533;&#65533;B?R;&#65533;&#65533;.&#65533;,&#65533;(6f&#65533;&#65533;k&#65533;&#65533;&#65533;i&#65533;&#65533;&#65533;v&#65533;&#65533;*&#65533;*&#65533;&#65533;&#65533;ts&#65533;&#65533;&#65533;ye]9/Lc&#1713;&#65533;e&#65533;ddLm&#65533;_G3 &#65533;&#65533;oa&#65533;&#65533;H&#65533;&#65533;I&#65533;P&#65533;&#65533;&#65533;&#65533;&#65533;&#65533;On&#65533;&#65533;&#65533;&#65533;T`LcC&#65533;&#65533;Sy&#65533;(K&#65533;&#65533;'D'&#65533;Z&#65533;&#65533;&#65533;&#65533;&#65533;l&#65533;&#840;&#65533;&#65533;&#65533;&#65533;&#65533;8&#65533;L&#65533;o&#65533;M&#65533;Z)&#65533;n&#65533;&#65533;l&#65533;&#65533;Y,[p&#65533;&#65533;{'O&#65533;Gq&#65533;&#65533;&#65533;h&#65533; q9&#65533;&#65533;&#65533;c&#65533;&#65533;&#65533;!s7(t'&#65533;&#65533;&#33795;&#65533;t&#65533;&#65533;&#65533;dwE&#65533;q&#65533;k_&#65533;&#65533;X&#65533;&#1889;&#268;&#65533;&#65533;&#65533;L0&#65533;&#65533;Y&#282;+E&#65533;&#65533;~RR(ElJ&#65533;&#65533;IN2&#65533;&#65533;d&#65533;,&#65533;
W&#65533;W%&#65533;j&#65533;-&#65533;K&#65533;x&#65533;&#65533;1&#65533;)&#65533;Z&#65533;_&#65533;W&#65533;L&#65533;1&#65533;~&#65533;E&#65533;Q&#65533;&#65533;&#65533;&#65533;60+9CF=FR&#65533;&#65533;8&#65533;&#65533;*&#65533;d&#65533;)&#65533;`Ju&#65533;b&#65533;:&#65533;&#65533;&#65533;&#65533;L&#65533;b&#220;&#65533;&#65533;8&#65533;D&#65533;u&#65533;&#65533;6j%&#65533;Q&#65533;*&#58795;&#65533;&#1682;]O&#65533;-&#65533;n&#65533;
&#65533;&#65533;^&#65533;&#65533;k&#65533;&#65533;L.V{"&#65533;r&#65533;&#1416;&#2018;&#1046;&#65533;&#65533;&#65533;=(u&#65533;
P&#65533;~&#65533;&#65533;TQE&#65533;&#65533;G<B&#65533;&#65533;,&#65533;&#447;&#65533;&#65533;#&#65533;&#65533;&#65533;&#1149;&#65533; &#65533;"9&#975;&#65533;h&#65533;&#65533;W?&#532;&#65533;l{&#65533;&#65533;)&#65533;<&#65533;&#1146;&#65533;&#65533;x/EK&#65533;m&#27804;&#65533;%&#65533;I&#65533;d&#65533;&#65533;3L&#65533;E/&#65533;&#65533;&#65533;R{&#65533;&#65533;&#65533;&#65533; &#1281;&#65533;h(&#65533;ZuP&#65533;&#65533;~&#65533;WI&#65533; 90'u&#65533;&#65533;&#65533;&#65533;X&#65533;n&#65533;A&#65533;_}&#65533;&#65533;Lg&#65533;&#65533;)[&#65533;&#65533;VX&#65533;!&#65533;V&#65533;B4&#65533;Ci&#65533;&#65533;&#65533;&#65533;&#65533;P&#755;&#1543;&#65533;&#65533;D[&#65533;&#65533;}D&#18003;&#65533; &#65533;&#65533;(`m&#65533;G"Y&#65533;` &#65533;&#65533;&#65533;&#65533;&#65533;U&#65533;&#65533;@Q>q&#65533;&#65533;&#65533;B&#1307;&#65533;T&#65533;&#65533;&#65533;&#65533;&#65533;K&#65533;&#65533;A&#65533;&#65533;&#910;&#65533;&#1102;\t%\R&#65533;&#65533;!&#65533;&#65533;&#65533;PhW&#65533;&#65533;&#65533; E&#484;&#65533;&#397;&#65533;x&#65533;E&#65533;iE&#65533;PX &#65533;L!&#65533;@R&#65533;&#65533;}&#65533;&#65533;&#65533;&#65533;&#65533;I[ &#1574;mZ)&#65533;&#65533;\)QFg &#65533;&#969;&#65533;p
&#65533;&#65533;NP&#65533;'4&#65533;&#65533;Fk&#65533;&#65533;f&#65533;&#65533;k4
&#65533;!J&#65533;\&#422;(&#65533;u&#65533;&#65533;&#65533;
v&#65533;&#65533;rT&#65533;
&#65533;_s&#65533;&#65533;6I&#65533;&#65533;&#848;c%&#65533;&#65533;&#65533;&#65533;yd&#65533;{\V&#65533;&#65533;&#65533;w&#65533;&#65533;&#65533;zg	&#1601;T&#65533;$&#65533;&#65533;&#65533;&#1081;&#65533;&#65533;m&#65533;V&#65533;&#65533;k&#65533;[&#65533;&#278;&#65533;&#65533;[&#65533;`&#65533;L&#65533;&#1496;&#65533;&#65533;8C,t&#65533;I\&#65533;C&#794;&#65533;L&#65533;KOt}&#65533;PD&#65533;yI&#65533;&#65533;&#65533;&#65533;DM)L&#581;PZ&#65533;,&#65533;&#65533;$&#65533;&#65533;@Nt#&#65533;EJ R&#65533;|&#65533;&#65533;&#65533;&#65533;&#65533;	d &#413;&#65533;O=*&#65533;&#65533;&#65533;
&#65533;&#65533;|F="&#1033;&#65533;&#65533;&#677;&#1301;JX&#65533;&#65533;`
&#65533;&#4204;&#65533;-&#65533;M-&#65533;&#65533;&#1381;J&#65533;&#65533;&#65533;x4u&#65533;&#65533;J&#65533;l&#65533;wLv&#33457;h&#65533;&#65533; 	&#65533;&#65533;&#65533;&#65533;&#65533;&#65533;k&#65533;G&#65533;p~&#65533;&#5127;&#65533;&#1234;	&#65533;&#65533;&#17577;&#65533;&#65533;&#65533;N&#65533;&#1083;)&#65533;&#65533;&#65533;b&#65533;xpe&#65533;&#65533;&#65533;q&#65533;G&#65533;D&#65533;,&#65533;&#65533;&#65533;&#65533;aC4&#65533;&#137;^&#65533;&#65533;)&#65533;Xa&#65533;=&#65533;JM&#65533;&#65533;&#1298;|&#65533;&#65533;^&#65533;&#65533;l&#65533;&#65533;&#65533;L!6fW&#612;eMaf&#65533;Y&#65533;#&#65533;&#1020;	^&#65533;L`&#65533;&#990;&#65533;&#65533;Um&#65533;1&#18177;C&#65533;m&#65533;:] &#65533;&#65533;a	&#65533;D&#65533;JjtT]&#65533;&#65533;&#65533;EP&#1324;_&#1485;M&#65533;4&#65533;&#65533;&#65533;&#65533;&#65533;v\&#65533;q&#65533;_&#1397;&#65533;&#65533;&#65533;X71&#65533;&#65533;G&#65533;&#65533;&#65533;&#65533;&#65533;&#65533;J"&#65533;&#65533;&#65533;Gj}&#65533;&#65533;$&#65533;|V&#65533;T&#65533;&#65533;&#65533;5&#65533;V;&#65533;&#65533;+&#65533;&#65533;&#65533;&#65533;Vlu&#65533;b&#65533;Cx&#65533;oE&#65533;C,&#65533;&#21236;&#65533;&#65533;&#65533;DC&#65533;I0&#65533;&#65533;E&#65533;&#65533;Fa&#65533;5&#65533;&#65533;E5&#65533;\&#65533;5&#65533;&#65533;N@&#65533;&#976;&#65533;e&#65533;$&#65533;&#65533;&#65533;&#65533;&#65533;&#1309;z&#65533;&#65533;\&#65533;&#65533;&#65533;gQ&#65533;&#65533;I&#65533; &#65533;DRm&#65533;&#65533;&#65533;&#65533;&#65533;d&#65533;&#65533;E&#65533;#d&#65533;zU&#65533;&#65533;&#65533;&#65533;\b&#65533;#q&#1554;]1&&#65533;&#65533;&#389;%&#65533;z&#65533;&#65533;@&#1863;u&#65533;&#65533;l&#65533;&#65533;%jt&#65533;!&#65533;&#65533;3&#65533;
IS&#65533;|&#65533;
&#65533;&#653;&#65533;&#65533;y&#65533; 8i&#65533;%&#65533;&#65533;&#65533;i&#65533;C|RA&#65533;&#65533;&#65533;<a&#65533;&#65533;&#65533;d&#65533;A&#65533;&#65533;&#1442;oMKu&#65533;&#762;)^u26&#65533;C&#65533;,&#65533;&#65533;&#65533;&#729;&#65533;	&#65533;s&#65533;&#1935;&#65533;&#1619;&#65533;&#65533;&#65533;&#65533;RLW&#65533; &#65533;H&#65533;X&#65533;exq&#65533;K&#65533;N&#65533;&#65533;Wp&#65533;\Tc&#65533;&#65533;%"&#65533;\0&#65533;ZJ&#65533;&#65533;&#65533;&#65533;	^jR&#65533;&#65533;&#65533;^v&#65533;b&#1827;&#65533;%&#65533;&#65533;&#65533;&#65533;&#65533;
&#65533;Ph&#65533;l&#65533;d+&#65533;g&#18456;bC&#65533;&#65533;h&#65533;&#65533;&#65533;Xf&#1293;&#65533;&#65533;&#65533;&#65533;%S&#65533;fub#2k&#65533;&#65533;k*Nx&#65533;&#65533;&#65533;fH&#65533;&#65533;&#65533;&#65533;&#65533;&#65533;&#65533;(&#65533;(&#65533;dn&#65533;pv&#65533;&#65533;&#65533;&#65533;&#65533;&#65533;-&#65533;}sj&#65533;i]&#65533;&#65533;}&#65533;Z&#65533;mI&#65533;&#65533;&#65533;&#65533;u&#65533;Y0:CH&#65533;H&#65533;pTL&#65533;,c2#N&#65533;g&#65533;&#65533;eOp&#65533;P&#65533;%U&#65533;&#65533;&#65533;&#65533;+Nd&#65533;7&#65533;*Y&#65533;!&#65533;]D&#65533;&#65533;D&#65533;&#65533;&#65533;&#420;a&#65533;&#65533;-&#65533;O&#1100;&#65533;&#65533;&#65533;(0Wq&#65533;a(&#65533;RbVM&#65533;&#65533;Do$&#65533;&#65533;&#838;&#65533;&#65533;!n&#65533;(05&#65533;3&#65533;&#678;&#65533;&#65533;&#1412;&#65533;&#65533;F""&#1717;&#65533;&#65533;&#65533;&#65533;l2&#65533;x&#65533;&#65533;&#65533;J&#65533;	&#65533;y&#65533;G{&#65533;S*&#65533;&#65533;&#65533;@ &#65533;=|&#65533;&#65533;G&#65533;=&#65533;5&#65533;&#65533;&#65533;&#509;&#65533;r"&#65533;)&#1147;8&#65533;mk&#28418;&#1989;&#65533;&#65533;&#65533;B`QF&#65533;/&#65533;mJ,&#65533;J&#65533;I&#65533;&#267;&#65533; &#65533;&#65533;&#65533;z&#65533;&#65533;&#65533;Q&#65533;&#65533;&#65533;&#65533;&#65533;&#65533;&#65533;!&#65533;*&#342;l&#65533;=&#65533;VL&#65533;&#65533;L %&#65533;@&#65533;&#65533;&#65533;&#65533;Y&#65533;&#65533;&#65533;OY|O&#65533;8&#65533;J&#65533;&#65533;&#65533;x&#65533;&#65533;M&#65533;&#65533;`RNP9&#65533;O&#65533;&#65533;&#65533;n&#65533;&#65533;&#65533;(&#1884;&#65533;pJ&#65533;&#65533;E&#65533;!]&#65533;&#65533;D,&#838;-}hNx&#65533;3&#65533;UQ&#65533;&#65533;
U&#65533;h&#65533;F&#65533;&#65533;&#65533;&#65533;A&#65533;Fo&#65533;&#65533;&#65533;&#65533;N&#65533;&#65533;2o&#1485;&#65533;zo&#65533;,V&#65533;5&#65533;@&#65533;A&#65533;"&#65533;
&#65533;&#65533;3&#65533;Ap&#65533;VU&#65533;uxGA &#65533;&#65533;B+&#65533;&#65533; &#65533;&#65533;&#65533;&#61481;@!&#65533;|;&#65533;&#65533;&#65533;d&#65533;| ^&#65533;&#65533;iqN&#65533;&#65533;&#65533;&#65533;~&#65533;A&#65533;&#65533;&#65533;u&#65533;&#65533;&#1524;HB&#65533;&#65533;&#65533;&#65533;l&#65533;&#324;rT&#65533;p&#65533;&#65533;:\&#65533;5&#673;%&#65533;&#65533;T4E&#65533;(&#65533;V&#65533;&#65533;:2&#1171; ESp&#65533;X&#65533;&#65533;&#65533;h&#65533;_t&#65533;[&#65533;}:&#65533;-&#65533;B&#65533;&#65533;&#65533;&#806;}&#65533;Zq	((&#65533;&#65533;&#156;&#65533;Z&#65533;5&#65533;&#65533;=&#65533;&#65533;M&#65533;jq&#65533;=&#65533; &#65533;X&#65533;.k4J&#1233;h&#65533;&#65533;&#65533;&#410;&#1277;&#65533;&#65533;U&#65533;&#65533;&#65533;&#701;&#65533;&#65533;&#65533;&#65533;5h&#65533;#&#65533;
&#65533;4U;Au&#65533;1 &#65533;&#65533;p&#65533;&#65533;&#65533;&#65533;&#65533;&#65533;
hK7&#65533;
&#65533;U&#65533;&#65533;&#65533;&#65533;&#65533;4 2&#65533;&#65533;q&#65533;&#65533;  &#65533;&#65533;&#65533;f&#65533;&#65533;GpJ&#65533;&#65533;&#65533;)&#65533;T&#65533;&#65533;&#65533;v&#65533;&#65533;&#571;}&#65533;A&#65533;H<&#65533;&#65533;&#65533;&#65533;
&#65533;D&#65533;4THh&#65533;\&#65533;M&#1307;&#65533;&#65533;&#65533;	&#65533;	&#65533;|&#65533;&#65533;G)E&#65533;P#Od&#65533;&#65533;&#65533;&#65533;&#65533;&#65533;U&#65533;&#65533;G	Z&#65533;&#65533;\&#65533;J l&#65533;&#65533;&#65533;!h&#65533;e&#65533;&#65533;&#65533;&#65533;&#65533;^&#65533; &#65533;&#65533;]j&#65533;R*ah&#65533;
&#65533;&#65533;&#65533;R&#65533;^p&#65533;&#65533;&#65533;A&#65533;&#1111;
&#65533;!h&#228;pWF&#65533;&#65533;h&#590;&#65533;&#65533;(&#65533;&#65533;mf&#65533;=A+&#65533;&#65533;&#65533;&#65533;&#65533;*&#65533;>&#65533;&#65533;qL&#65533;V5/]F&#65533;&#65533;&#65533; w/&#65533;M/ <AP&#65533;&#65533;&#65533;&#65533;&#65533;B&#65533;@`o ;&&#65533;&#65533;&#65533;&#65533;&#65533;&#65533;@&#65533;"w"C@&#65533; G&#65533;J&#65533;&#65533;>#&#65533;CpN&#65533;&#65533;&#65533;&#65533;&#65533;G&#65533;&#65533;&#65533;j5&#65533;&#65533;&#65533;&#65533;0?&#1122;y {&#65533;M&#65533;&#65533;0&#65533;&#65533;H&#1307;&#65533;&#65533;K&#65533;&#65533;&#65533;L&#65533;rK&#65533;L&#65533;\%8&#65533;&#65533;&#65533;&#65533;8&#65533;&#65533;2W&#65533;7F&#65533;&#65533;6&#65533;&#65533;&#65533;g&#58452;&#65533;&#65533;&#65533;&#65533;&#65533;&#65533;&#65533;&#65533;&#65533;WN&#65533;:^&#65533;&#65533;&#65533;3&#65533;&#65533;W&#65533;
&#65533;&#65533;&#65533;`&#65533;&#65533;T86H&#65533;c0R&#65533;&#65533;&#65533;<F&#650;FBb=&#65533;,&#65533;&#65533;R&#65533;gg
g&#65533;F<&#65533;&#65533;&#65533;m"&#65533;a&#65533;&#65533;&#65533;&#65533;&#65533;&#65533;
&#266;"&#65533;LoG&#65533; P"&#65533;KG&#65533;&#65533;&#65533;&#65533;*D&#65533;&#65533;&#65533;D&#65533;hU$HN&#65533; &#65533;vP}&#65533;P&#65533;&#65533;h&#65533;V&#719;&#65533;$%&#65533;O&#65533;N>5&#65533;&&#65533;&#65533;b&#65533;Jx&#65533;D`C&#65533;&#65533;&#45720;&#65533;&#65533;Z^SrD&#65533;&#65533;&#65533;&#65533;&#65533;&#65533;&#65533;&#544;&#65533;&#65533;1CO&#65533;&#65533;&#65533;UP&#65533;U,nH]&#65533;Y&#65533;&#65533;X &#65533;I&#65533;&#65533;8&#65533;N|&#65533;&#65533;&#65533;&#65533;&#65533;&#65533;I1&#65533;^D,&#65533;&#65533;&#65533;9X&#65533;t&#65533;+(&#65533;U&#65533;Z&#65533;h&#65533;&#426;&#65533;&#35935;&#65533;! u&#65533;O5o&#65533;&#1228;&#65533;.&#65533;&#65533;g&#65533;&#65533;e&#65533;&#65533;&#65533;V&#65533;_EM 7&#65533;&#65533;	8&#1224;&#65533;}9&#65533;nT&#490;&#65533;&#65533;&#65533;&#65533;Z&#65533;vSN&#65533; s#[&#65533;&#65533;&#65533;&#65533;i*Lq&#65533;(&#65533;&#65533;&#65533;&#65533;&#65533;&#65533;&#65533;&#65533;W&#65533;v&#65533;&#65533;xV&#65533;&#65533;*Hi&#65533;b&#65533;&#65533;&#65533;m1&#65533;s&#65533;+&#65533;[&#65533;A&#65533;&#65533;&#65533;&#65533;&#65533;&#65533;&#728;j&#65533;&#65533;xQr&#65533;&#65533;&#65533;&#65533;G(c&#65533;&#65533;-m&#65533;~&#65533;&#65533;&#65533;3&#65533;;1&#65533;&#65533;m}&#65533;W9&#65533;&#639;&#65533;Q&#65533;&#65533;&#65533;i3Xt&#65533;v&#65533;&#65533;&#65533;&#65533;E&#65533;ss&#65533;&#65533;'_G&#65533;O&#65533;&#65533;(&#65533;&#65533;&#65533;R&#65533;\&#65533; &#6343;&#65533;&#678;*n&#65533;_&#65533;&#65533;_&#65533;&#65533;ld&#65533; &#65533;&#65533;&#1047;(&#65533;fr&#65533;&#57941;&#451;&#65533;&#65533;q_&#65533;&#65533;&#65533;v&#65533;&#65533;&#65533;&#65533;&#65533;&#65533;&#65533;&#65533;CL1t{DW&#65533;:mN&#65533;&#65533;u3X&#65533;SkYE&#65533;N&#65533;&#65533;&#65533;wo&#533;QH)g&#519;0&#65533;&#65533;&#65533;&#65533;2&#65533;&#65533;&#65533;4&#65533;&#65533;G&#1819;&#65533;&#65533;wB&#590;}Dq^J|5z&#65533;'NH&#65533;&#65533;Dc&#65533;&#65533;JI&#65533;Js&#65533;k&#349;&#65533;&#65533;&#65533;&#65533;[0&#1185;]s)&#65533;&#65533;F&#557;&#65533;y&#65533;L&#65533;&#65533;&#65533;&#65533;&#65533;t&#65533;(da&#65533;I&#65533;`&#65533;Z&#65533;l&#65533;!&#65533;&#65533;O'&#65533;&#65533;F]&#65533;&#65533;A&#65533;&#65533;^&#65533;f\Jd&#65533;&#65533;JH&#65533;J&#65533;&#1490;p&#65533;9&#65533;E&#65533;&#1361;&#65533;9A&#1421;&#65533;l&#65533;C&#65533;&#65533;&#65533;\ d$!&#65533;&#65533;&#653;o&#65533;&#65533;&#65533;&#65533;&#65533;&#1995;9&#65533;d9  &#65533;&#65533;&#65533;v`&#65533;@Pw&#65533;&#65533;&#65533;x&#65533;&#65533;&#65533;G&&#65533;&#65533;$&#65533;p&#1412;&#65533;P/&#32250;&#65533;&#65533;%>uBi&#65533;&#65533;u&#65533;wJ\&#65533;&#1528;7&#65533;&#65533;H&#65533;<&#65533;XK&#65533;rU&#65533;&#65533;3&#65533;&#65533;Y&#65533;&#65533;&#8094;G&#65533;x&#65533;g2&#31172;I&#65533;&#65533;&#65533;!-E&#65533;P&#65533;[|&#1281;&#65533;?&#65533;&#65533;&#65533;&#65533;&#65533;&#65533;&#65533;Q=&#65533;%}la\x=&#65533;&#65533;&#65533;e6&#65533;&#1815;-)&#65533;&#65533;&#65533;&#65533;,&#65533; 	&#65533;	&&#65533;J&#65533;6&#65533;&#65533;&#65533;ES/&#65533;&#65533;&#1465;&#65533;&#65533;\&#65533;&#1287;fop_/&#65533;_J&#65533;!&#65533;|d 2&#65533;D&#65533;&#65533;&#65533;".)&#65533;&#829;z$&#65533;&#65533;&#65533;&#65533;&#65533;u  &#65533;&#65533;&#65533;&#65533;&#65533;&#65533;J&#131;UVQ&#65533;L&#1396;&#65533;	&#65533;*Xpb3X&#65533;
&#65533;&#65533;&#65533;&#65533;E&#65533;!B&#65533;H&#65533;&#583;:&#65533;&#65533;&#65533;A&#65533;C&#65533;t&#65533;&#65533;cK&#65533;&#65533;a&#65533;6&#65533;&&#65533;f&#65533;TQs&#65533;SU5g&#65533;VQ{VmU5&#65533;R&#65533;Y&#826218;5&#65533;[&#65533;^&#65533;
m6&#65533;W&#65533;&#65533;t&#65533;,&#65533;&#65533;&#65533;:Y&#65533;&#65533;i&#65533;&#1783;&#65533;,&#65533;&#65533;&#65533;YN&#65533;:&#65533;{	o&#1782;&#65533; ["&#65533;I&#65533;[l&#65533;9&#65533;&#65533;&#65533;1`&#65533;d&#65533;&#1803;&#65533;ZN&#65533;7c&#65533;&#65533;8b<8&#65533;4&#65533;Sh&#65533;&#65533;P#>&#65533;X&#65533;&#65533;<&#65533;&#65533;"&#759;&#65533;&#65533;&#1851;G&#65533;&#65533;}&#65533;*&#65533;&#65533;zc#&#65533;&#65533;1&#65533;&#65533;&#65533;G}l)&#65533;&#65533;&#65533;&#65533;%&#65533;~;9Y&#65533;&#65533;G!&#65533;&#65533;SEt&#10460;TAjT&#65533;c&#33893;"&#65533;&#65533;h&#65533;&#65533;g &#65533;&#65533;Q&#65533;H&#65533;&#65533;_&#65533;&#65533;&#65533;&#65533;&#65533;&#65533;Q&#65533;G&#65533;&#65533;THi!&#65533;&#65533;&#65533;&#65533;L&#65533;?&#65533;&#65533;&#65533;0&#65533;R&#65533;?L&#65533;
&#65533;#&#65533;&#65533;&#65533;&#65533;&#590690;T6r&&#65533;&#65533;^Y	&#65533;&#65533;r&#65533;&#65533;&#65533;x&#65533;&#65533;%&#65533;t&#65533;&#65533;&#65533;Zzi&#65533;f:&#1192;$j &#65533;&#65533;%l&#65533;i&#65533;iR&#65533;&#65533;('&#65533;&#65533;r&#65533;&#65533;&#65533;&#65533;&l&#65533;y&#43560;&#65533;&#65533;&#65533;kb&#65533;&#65533;lX&#65533;&#65533;&#878;&#65533;&#65533;&#65533;&#65533;:o&#65533;8&#65533;v&#65533;k.l&#65533;&#65533;'&#65533;&#65533;
/<&#65533;&#65533;&#65533;]&&#65533;&#65533;K[/&#65533;,&#65533;&#65533;&#65533;&#65533;&#65533;&#65533;&#65533;&#65533;&#65533;&#65533;/&#65533;R&#65533;O&#65533;&#65533;&#65533;&#65533;&#65533;'&#65533;R&#65533;5&#65533;>&#65533;$&#65533;&#65533;H&#65533;&#65533;5&#65533;v&#65533;&#65533;6&#1876;&#65533;5&#65533;t&#65533;6R&#65533;s&#65533;4l&#65533;&#65533;n&#65533;&#65533;&#65533;c8d&#65533;j&#65533;*&#65533;o&#65533;?|Z&#65533;9&#65533;H&#65533;?&#25517;&#65533;&#65533;&#65533;P&#65533;&#65533;&#65533;o&#65533;&#65533;%.&#65533;&#65533;&#65533;KP&#65533;?H 1&#65533;&#65533;Q&#65533;&#65533;K&#65533;&#65533;&#65533;^&#65533;&#65533;{DBp&#65533;&#65533;&#65533;@c&#65533;&#65533;
&#65533;X$UR"&#65533;&#65533;&#65533;&#65533;B &#65533;p&#65533;&#65533;&#65533;>&#65533;'&#65533;&#65533;&#65533;#+[&#65533;%&#65533;&#65533;&#65533;1$#&#65533;&#65533;&#65533;%[&#65533;I'&#65533;&#65533;&#65533;&#43540;&#65533;&#65533;&#65533;flT&#65533;Fl&#65533;&#65533;fgg&#65533;J&#65533;&#65533;&#65533;&#65533;:&#65533;+kX&#65533;&#65533;h&#282;&#1259;]w&#65533;D&#65533;&#65533;&#65533;Zl&#65533;A{k&#65533;Nv&#65533;&#65533;Q&#65533;&#65533;&#65533;&#65533;&#65533;&#65533;&#65533;&#65533;1&#240;i-&#65533;
&#65533;l&#65533;&#65533;&#65533;Um&#65533;&#65533;&#65533;,S&#65533;&#1470;k&#65533;&#65533;0&#65533;&#65533;&#65533;<H a6lgk&#65533;&#65533;&#65533;h&#65533;m&#65533;&#65533;E&#65533;&#65533;&#1498;&#65533;&#65533;&#65533;&#2032;I&#65533;r&#65533;o&#1014;&#65533;&#65533;&#65533;&#65533;s&#65533;&#65533;&#65533;&#65533;[&#65533;&#65533;C&#65533;&#65533;c&#65533;&#65533;@&#65533;U&#65533;&#65533;&#65533;2L&#65533;s&#65533;Q&#65533;<.&#65533;_U*&#65533;&#65533;&#65533;&#65533;t&#1049;&#65533;&#65533;&#65533; RT8!&#65533;1j&#65533;'&#65533;&#65533;B&#65533;&#65533;qhE&#65533;!&#65533;Pc&#65533;&#65533;&#24482;&#65533;r&#65533;&#65533;9&#65533;Q&#65533;&#65533;&#65533;&#65533;J&#65533;&#65533;D&#65533;&#65533; wR9b,&#65533;4&#601;&#65533;f&#1721;~&#1536;E&#65533;`&#65533;&#65533;(M&#65533;F,&#65533;T&#65533;&#65533;&#65533;*&#65533;&#65533;W&#65533;rY@&#65533;*&#65533;&#65533;K&#1390;&#1175;&#65533;tm:v9K&#65533;"e&#65533;&#65533;&#65533;2&#65533;BT&#65533;
&#65533;6&#65533;&#65533;lks&#65533;&#65533;v&#65533;K&#65533;E&y&#65533;&#65533;gB&#65533;7&#1272;&#65533;T&#65533;&#605;
&#65533;(&#65533;O&#65533;&#65533;U &#65533;&#65533;o:&#65533;f&#65533;e&#65533;\&#65533;|&#65533;+&#65533;&#65533;e&#65533;&#65533;&#65533;D&#65533;#,'&#65533;&#65533;6&#65533;&#65533;"z&#65533;A&#65533;&#65533;<&#65533;&#65533;cOz&#65533;&#65533;&#65533;a5&#65533;o&#65533;SO&#65533;&#65533;Ct!(*&#65533;&#65533;T&#65533;;:r&#65533;bD
&#65533;&#65533;+B&#65533;	&#65533;&#65533;&#65533;
H&#65533;&#65533;&&#65533;`+!5z&#1997;&#65533;s1Af S&#65533;&#65533;H)J&%&#65533; &#65533;&#65533;I)Y	&#663;&#65533;&#65533;&#45651;\&#65533;J(&#65533;lfS&#65533;&#65533;3&#65533;&#65533;'&#65533;&#1906;Ma&#65533;&#65533;*&#65533;Q&#65533;jL&#65533;MI[&#65533;U&#65533;!;&#65533;&#65533;O>9&#65533;c&#65533;&#65533;Di&#65533;q&#1576;v&#65533;d&#65533;g&#65533;^#MrbjS&#65533;9T&#65533;&#65533;&#65533;&#65533;&#65533;0m&#65533;i'g &#65533;R	&#65533;T&#65533;AU0&#65533;3&#65533;%b&#65533;CL&#65533;`&#65533;*&#65533;&#1834;&#65533;&#65533;R&#1582;H&#65533;&#65533;C&#65533;N<&#65533;vN&#15114;&#65533;&#65533;s&#65533;&#65533;CF&#8203;Z&#65533;&#65533;OC&#65533;&#65533;c&#65533;A&#65533;c&#65533;&#65533;&#1247;'&#65533;&#65533;&#65533;&#65533;&#65533;D&#65533;'&#65533;g&#65533;z&#65533;,&#65533;&#65533;&#65533;/&Z&#65533;1&#65533;&#65533;=Gb&#65533;&#65533;&#1182;OHG>Q&#65533;[&#65533;HI&#65533;3&#65533;&#65533;L&#65533;"&#65533;&#65533;G&#65533;&#65533;1W&#65533;&#65533;|D&#65533;&#65533;J&#65533;d&#65533;&#65533;R%&#65533;&#65533;&#65533;&#65533;|v&#65533;&#65533;(2a+&#65533;&#1975;%&#65533;&#65533;+\`&#65533;(&#65533;8mMp&#65533;&#65533;5|&#1173;:8W&#65533;^&#65533;F&#65533;&#65533;&#65533;&#65533;O&#65533;L&#65533;&#65533;D&#65533;e&#65533;&#65533;yl&#65533;&*&#1072;05&#65533;&#65533;&#65533;&#1074;&#65533;<&#65533;&#65533;&#65533;n>&#65533;L&#65533;&#65533;e&#65533;&#65533;t[&#65533;LMkHc&#65533;&#1524;&#65533;6L&#65533;"$w&#65533;[bQ&#65533;8p77d&#65533;&#1185;&#1841;Z&#65533;&#65533;&#65533;Nt&#65533;&#65533;Wt]&#65533;k&#65533;q<v&#65533;&#971;&#65533;<8 &#65533;r&#65533;&#65533;c&#65533;p]&#65533;xY&#65533;&#65533;&#65533;&#65533;&&#65533;	&#65533;vE&#65533;u&#65533;(&#65533;&#65533;&#65533;r#	{E
&#65533;#!&#65533;&#65533;(&&#65533;&#65533;&#65533;t&#65533;&#65533;U&#65533;I&#65533;&#65533;&#65533;&#65533;3&#65533;&#65533;&#65533;#dy&#65533;&#65533;&#65533;&#65533;&#65533;\&#65533;(\&#663;&#65533;B&#65533;&#65533;&#65533;L&#65533;mS&#65533;&#65533;&#65533;@&#65533;NP&#65533;&#65533;&#65533;2&#65533;o&#65533;&#65533;lmC&#751;+&#65533;	f&#65533;&#65533;!&#65533;cwh&#1659;&#65533;3u&#65533;&#65533;9N&#65533;3z&#65533;&#1320;j&#65533;d &#65533;4&#65533;E&#65533; P&#65533;&#65533;t"&#65533;&#65533;&#2033;&#65533;q&#65533;&#65533;&#65533;Wj$&#65533;(p&#65533;e&#65533;&#2002;&#65533;&#65533;&#65533;j&#65533;&#30723;&#65533;&#65533;5&#65533;&#65533;&#65533;1&#1841;$&#65533;&#65533;&#65533;&#65533;\ b#&#65533;&#65533;#&#45986;w5O&#65533;&#65533;&#65533;-&#65533;&#65533;']&#65533;rP}
"TJFx +&#65533;p&#65533;&#65533;&#65533;@$!&#65533;&#65533;&#65533;&#65533;&#65533;&#65533;d&#65533;dG&#65533;K&#65533;&#65533;&&#65533;[&#65533;&#65533;,&#65533;&#65533;(i'&#65533;&#65533;&#65533;E&#65533;&#1170;&#65533;&#65533;Oe>II&#65533;&#65533;K&#65533;&#65533;MB&#65533;&#65533;(L&#65533;.ML&#65533;p&#65533;&#65533;|BXY&#65533;&#65533;ia&#65533;&#65533;me&#65533;&#65533;"R&#65533;"L&#65533;&#65533;6&#65533;&#65533;&#65533;nx&#65533;&#65533;tL&#65533;&#572;&#65533;	&#65533;&#864;8&#65533;&#65533;&#65533;:j&#65533;&#65533;&#65533;@&#65533;&#65533;&#65533;N&#65533;&#65533;T&#65533;&#65533;&#65533;g3&#65533;Q&#65533;Y&#65533;&#65533;&#65533;&#65533;&#65533;B&#65533;&#65533;&#65533;&#65533;&#65533;F:&#65533;&#808;O6~&#65533;g&#65533;&#65533;&#65533;z&#65533;&#65533;&#65533;&#65533;&#65533;h-&#65533;&#65533;&#482;c3&#65533;UR&#65533;&#33253;&#65533;C&#65533;l!&#65533;A,&#65533;W&#65533;&#65533;IfHB &#65533;&#65533;&#1724;&#65533;&#65533;(&#65533;&#65533;Y&#65533;&#65533;^
&#65533;&#65533;:+&#65533;#X&#65533;C&#65533;&#65533;&#65533;&#65533;J&#65533;&#65533;&#65533;&#65533;-&#65533;H&#65533;"V&#65533;&#65533;zHiMe&#65533;&#65533;7W&#65533;!EK&#65533;{&#65533;&#65533;&#65533;&#65533;&#65533;0&#65533;&#65533;&#65533;&#65533;X&#65533;&#65533;b&#65533;&#65533;j&#65533;=&#65533;.0&#65533;A+&#65533;nk!&#65533;eLx&#65533;&#65533;&#65533;m&#65533;U&#65533;	&#65533;V&#65533;^&#65533;&#65533;&#65533;&#65533;f&#65533;7&#65533;&#65533;&#65533;&#65533;w'&#65533;&#65533;&#65533;&#65533;&#65533;&#65533;Mh*&#65533;fZ&#65533;&#65533;p&#65533;&#65533;}b=&#65533;X1s&#65533;&#65533;"k&#65533;&#65533;&#65533;&#65533;&#65533;&#65533;&#65533;V&#65533;&#65533;Et&#65533;gv&#65533;"&#65533;&#65533;&#65533;;&#65533;v&#65533;&#65533;&#65533;O&#65533;b&#1247;&#65533;&#65533;HB&#65533;S!]&#65533;qA&#65533;{L_:&#1221;m{&#65533;])Os&#65533;^#&#65533;1&#65533;&#65533;/&#65533;[&#65533;L&#522;&#65533;&#65533;H&#65533;>&#65533;&#65533;&#65533;&#65533;&#65533;}(|&#65533;Gt&#65533;K&#65533;&#65533;H,&#65533;&#65533;&#65533;.&#65533;&#65533;Nh&#65533;&#65533;K&#65533;&#303;&#65533;&#65533;&#65533;*M&#65533;a&#65533;`&#49326;"&#65533;k&#65533;|&#65533;j,&#4458;	&#65533;&#65533;-&#65533;&#65533;&#65533;i&#65533;&#65533;&#65533;1&#65533;'&#65533;&#65533;&#65533;0&#65533;&#65533;O&#65533;.&#65533;2P&#65533;3&#65533;&#65533;n#&#65533;&#65533;&#65533; `6&#65533;&#65533;H&#65533;&#65533;&#65533;&#65533;p&#65533;&#65533;	&#65533;&#65533;q&#65533;&#65533; &#65533;`&#65533;&#65533;&#65533;nK&#65533;&#65533;&#65533;&#65533;5D&#65533;&#65533;&#65533;c;&#65533;s&#65533;&#65533;&#65533;H&#65533;&#65533;&#65533;>&#65533;&#65533;&#65533;&#65533;&#65533;&#65533;&#65533;=&#427;&#65533; &#65533;&#65533;&#65533;EA&#65533;L&#65533;dN &#65533;C^H&#65533;&#65533;&#65533;&#65533;&#65533;_&#65533;&#65533;B$I&#65533;&#65533;8,)&#65533;&#65533;&#65533;&#65533;6&#65533;&#65533;*l&#65533;I&#65533;B&#65533;,&#65533;| I&#65533;f|d"&#65533;/F&#65533;&#65533;&#65533;0&#65533; b-H&#65533;&#65533;HB)q&#65533;&#65533;B(&#65533;&#65533;'&#65533;,&#65533;&#65533;&#65533;&#65533;&&#65533;&&#65533;&#65533;bK&#65533;&#65533;&#65533;&&#65533;&#65533;&#65533;&#65533;'da&#65533;&#65533;-&#414;&#65533;&#65533;&#65533;-&#65533;&#65533;-&#65533;&#65533;&#65533;&#65533;&#65533;J&#65533;&#65533;&#65533;I&#65533;0&#65533;6^0&#65533;#&#65533;&#65533;"0&#65533;M&#65533;p#&#65533;&#65533; &#65533;0&#65533;&#65533;&#65533;,7&#65533;&#65533;4&#65533;&#65533;&#65533;&#65533;q&#65533;	&#65533;Q&#65533;&#65533;&#65533;	&#65533;8&#65533;&#65533;	&#65533;PXx&#65533;9x&#65533;t&#65533;&#65533;&#65533;<'Oc<&#65533;`&#65533;QV&#65533;&#65533;~&#65533;q<&#65533;&#65533;&#65533;&#65533;H&#65533;>$&#18756;&#65533;&#65533;@8&#65533;&#65533;&#65533;&#65533;A&#65533;&#65533;6T&#65533;A&#65533;&#65533; ve&#65533;.O&#65533;&#65533;&#65533;"&#65533;F&#65533;#&#65533;?&#65533;t&#65533;&#65533;D&#65533;1$&#65533;d5&#65533;}`&#65533;&#65533;&#65533;BqH@Qf&#514;&#65533;|"%x&#65533;F&#65533;$i&#65533;^&#65533;'"&#65533;G&#65533;r)HL&#65533;&#65533;&#65533;&#65533;D&#65533;&#65533;&#12430;&#65533;&#65533;&#65533;&#65533;&#65533;f&#65533;)P&#65533;Ml'&#65533;&#65533;f/&#65533;&&#65533;&#65533;118&#65533;l<&#516;n0&#65533;&#65533;/&#65533;&#797;&#65533;l&#65533;c&#65533;.c&#65533;&#65533;C&#65533;0C&#65533;&#65533;PH&#65533;	`&#65533;6&#65533;/G/i#&#65533;&#65533;&#65533;x#
&#65533;42q9*&#65533;Y&#65533;&#65533;*&#65533;&#65533;&#65533;l
Z&#65533;;&#65533;&#65533;&#65533;&#65533;c1&#65533;&#65533;1Es19&#65533;&#968;&#65533;/&#497;w
&#65533;;&#65533;&#65533;&#65533;&#65533;t&#65533;h].2:&#65533;&#65533;&#65533;&#65533;A&#65533;@7%D;&#65533;&#65533;&#65533;:&#65533;&#65533;TRjB-O&#65533;kbt9&#65533;s&#65533;b&#65533;Gz&#65533;J4)U&#65533;&#65533;&#65533;PF$&#65533;sJ&#65533;&#65533;o&#65533;'&#65533;&#65533;x&#65533;&#65533;pFg&#65533;&#65533;&#65533;&#65533;O(&#65533;&#65533;;&#65533;"&#65533;B=&#228;M&#65533;h&#65533;&#65533;&#65533;t&#65533;&#65533;&#65533;&#1782;M&#65533;&#65533;&#65533;-&#65533;&#65533;w&#65533;k&#65533;FQ&#65533;BkEk&#65533;(En&#65533;f&#7324;p&#65533;R&#1161;3&#65533;&#65533;3&#65533;&#65533;3&#65533;m&#65533;c&#65533;2&#65533;0&#65533;76c=C72&#65533;C&#65533;cqB&#65533;5^&#65533;O&#65533;&#65533;9&#65533;&#195;&#65533;&#65533;X.&#65533;65*t&#556;u&#65533;&#65533;&#176;uNJ&#18437;&#65533;p*&#65533;X&#65533;=\'@&#65533;g^02
d&#65533;&#65533;&#65533;&#1283;&#65533;&#65533;&#65533;AVQ&#65533;&#65533;J&#65533;G&#65533;&#65533;N&#65533;F-At&B
&#65533;<1&#65533;Fzi}j&#65533;(2QF&#65533;G#6&#1105;X&#65533;,Fp&#65533;L&#65533;.#&#65533;&#65533;&#65533;H&#65533;&#65533;&#65533;d&#65533;Rb&#65533;J&#65533;&#65533;>J6&#65533;,&#65533;@&#65533;g&#65533;&#65533;)
&#65533;'b&#65533;)&#65533;bM&#65533;!&#65533;&#65533;&#65533;+&#65533;f&#65533;:P%&#65533;Q&#65533;&#65533;&#65533;-:%q&#65533;b/^p.0Un&#65533;MS&#65533;&#65533;m&#65533;q3NH&#65533;"&#65533;&#65533;&#65533;0&#43398;&#65533;	;C>L&#65533;&#65533;h&#65533;PV&#65533;7l&#65533;q.&#65533;&#65533;&#65533;X&#65533;&#65533;c<&#65533;.&#65533;r&#65533;#7&#65533;&#65533;3&#65533;&#65533;5<&#65533;E&#65533;&#65533;=&#65533;6&#65533;&#65533;uZS<&#65533;&#65533;Y&#1891;>&#65533;O&#65533;xt\&#65533;=&#65533;p^&#65533;J1&#65533;&#65533;D&#65533;&#65533;&#65533;?&#65533;&#65533;6#8&#65533;f&#65533;o"&#65533;/#&#65533;d&#65533;0b#X$&#65533;&#65533;&#65533;Cx&#65533;&#65533;&#65533;*d:&#65533;RbH~$&#65533;p&#65533;C&#65533;$&#65533;&#65533;X&#65533;I2&#65533;J &#65533;IV&#1564;D`&#65533;5$&#65533;b)z&#65533;(b!c&#65533;B=&#65533;#&#65533;&#65533;B&#65533;&#65533;&#65533;&#65533;&#65533;d&#65533;M-T&#65533;(&#65533;S&#65533;rCS&#65533;&#65533;1 &#65533;&#65533;&#65533;I2J+4p&#602;I5&#65533;$%&#65533;TC5&#65533;&#607;&#65533;&#65533;4&#65533;:cV&#65533;C5&#65533;&#65533;nKUJ&#65533;&#65533;&#65533;:t&#1377;f&#65533;Wj;T&#65533;&#854;&#65533;3=&#65533;r&#65533;eFo&#65533;&#65533;&#65533;&#65533;&#65533;&#65533;&#65533;]&#65533;L29V&#65533;rIY&#1845;^&#65533;#)m"]&#65533;&#65533;"&#65533;C&#1574;N&#65533;&#65533;_=fE&#65533;U&#65533;pN3I$&#65533;&#65533;F>&#65533;&#65533;^&#65533;c&#65533;&#65533;&#466;$B&&#65533;&#65533;:&#65533;*&c&#65533;ex&#65533;J&#65533;n&#65533;&#65533;&#65533;]mf'&#65533;&#65533;Jx	J&#65533;+&#65533;&#65533;)<&#65533;)&#65533;&#65533;&#65533;&#65533;&#65533;&#65533;&#65533;&#65533;*&#65533;&#65533;T&#65533;&#65533;&#65533;&#65533;j&#65533;BP^&#65533;&#65533;&#772;&#65533;&#65533;&#65533;e/&#65533;&#65533;.koV&#65533;-&#65533;&#65533;&#65533;&#65533;M&#65533;V&#65533;W&#65533;&#65533;&#65533;*4/V9&#65533;C&#65533;&#65533;C&#65533;&#65533;V&#65533;&#65533;F4D+
Wy&#65533;&#65533;.'X=&#65533;Wr&#65533;X#'&#65533;&#65533;&#65533;&#65533;&#65533;=&#65533;C?v&#65533;Y;
&#65533;&#549;>&#65533;%&#65533;&#65533;&#65533;=&#65533;&#65533;&#65533;&#65533;C&#65533;&#65533;&#65533;&#65533;kf&#65533;E&#1536;&#65533;w@I^&#65533;K&#65533; ?&#65533;&#65533;&#65533;&#1451;n#$&#65533;B&#65533;&#65533;
&#65533;d&#65533;<&#65533;N#&#1717;_&#65533;&#65533;>b9&#65533;I&#65533;J$	p&#65533;&#65533;&#65533;&#65533;.&#65533;d>"&#65533;&#65533;rf^Bf&#65533;ra	)&#65533;&#65533;&#546;&#65533;V&#1472;P&#65533;c+*&#65533;i+d&#65533;&#65533;&#65533;&#65533;TrPP&#65533;&#65533;&#65533;k&#65533;&#65533;,&#65533;&#65533;&#1090;&#65533;&#649;&#65533;&&#65533;lv&#65533;bv1:&#65533;O&#65533;&#65533;/&#65533;"&#65533;v&#65533;&#65533;&#65533;&#65533;oT&#65533;<&#65533;h7&#65533;F|&#65533;84:&#65533;q&#65533;VB4|&#65533;&#65533;&#65533;V&#65533;v&#65533;x:L&#65533;X&#65533;&#1088;&#65533;&#65533;W&#65533;&#65533;&#65533;&#65533;X&#65533;&#46101;&#65533;)G&#65533;`&#65533;[&#65533;O&#65533;RJ&#65533;&#65533;Zw&#65533;?&#65533;u&#65533;&#65533;e\&#65533;&#65533;&#65533;&#65533;CJ1&#65533;
d&#65533;&#65533;&#65533;0={&#65533;6F&#65533;&#65533;b#&#65533;]&#65533;$h6&#65533;<&#65533;#&#65533;d&#65533;#jyJ"&#65533;|&#65533;,f&#65533;&#65533;&#65533;&#65533;&#1574;&#65533;&#65533;V(l&#65533;&#65533;d&#65533;e&#65533;&#65533;c&#65533;g&#65533;S&#65533;"&#65533;)#0&#65533;&#65533;&#65533;&#65533;+0&#65533;&#65533;&#65533;B8w&#65533;*8&#65533;&#65533;#?G&#65533;D&#65533;/&#65533;SFHQdpSP&#65533;.4&#65533;jD&#65533;&#65533;&#65533;m`2&#65533;&#65533;Ku&#1996;6wd&#65533;&#65533;8C&#65533;^5&#65533;,jI&#65533;&#65533;V&#65533;&#65533;&#65533;|:&#65533;&#65533;8&#65533;&#1487;&#65533;&#65533;[.&#65533;&#65533;Z~&#65533;Y&#65533;&#65533;1&#65533;8G^&#65533;&#65533;&#65533;[\&#65533;&#65533;EgDo&#65533;&#65533;&#65533;@Dg&#65533;0<&#65533;e&#65533;&#65533;&#65533;&#65533;&#65533;#&#65533;#tW&#65533;;3&#65533;^<&#65533;0Bj<&#65533;&#65533;&#65533;}&#65533;ch&#65533;F&#65533;jg&#65533;N&#65533;&#65533;&#65533;&#65533;&#65533;&#65533;&#65533;(&#65533;:ur&#65533;JIau&#65533;&#65533;F&#65533;&#65533;S9&#65533;&#65533;&#65533;&#65533;h&#65533;'u&#65533;(|"L~&#65533;,&#65533;">&#65533;>&#65533;&#65533;dw&#65533;&#65533;&#65533;A&#65533;+-&#65533;&#65533;B&#65533;0&#65533;I&#65533;"&#65533;&#65533;FP&#65533;)&#65533;1t&#65533;eCePrp&#65533;hV&#65533;^&#65533;&#65533;I&#65533;&#65533;&#65533;f&#65533;g.&#65533;M&#65533;&#65533;&#65533;i&#65533;LD&#65533;|&#65533;WN&#65533;h#O&#65533;&#65533;}&#65533;&#192;&#65533;&#65533;'&#65533;h&#65533;&#65533;E&#65533;5&#65533;k&#65533;H=&#65533;&#65533;&#65533;(&#65533;&#65533;&#65533;=&#65533;u&#65533;&#65533;(R&#65533;&#65533;&#65533;?&#1559;&#65533;r&#65533;=&#65533;&#65533;w&#65533;I&#65533;&#65533;&#65533;&#65533;&#65533;^&#915;&#65533; &#65533;)|&#65533;p&#65533;&#65533;&#65533;&#65533;'&#65533;&#65533;&#65533;&#65533;&#65533;L&#65533;&#65533;#&#65533;ka7FG4i;iF&#240;&#65533;$&#65533;'P"&#65533;&#65533;&#65533;b&#65533;I&#65533;&#65533;Bcid)&#65533;F&#65533;&#65533;&#65533;&#65533;D*&#65533;!MD&#65533;v&#65533;&#65533;'&#65533;M8k&#65533;&#65533;/&&#65533;&#65533;&#65533;LS&#65533;&#65533;&#65533;WV&#65533;&#65533;&#65533;&#65533;	&#65533;&#65533;F&#65533;&#65533;8.y(m&#65533;v&#65533; o&#65533;&#65533;<8&#65533;V+&#65533;&#65533;&#65533;{&#65533;jS%&#65533;ETrxC&#65533;&#65533;Es&#65533;#7&#65533;Wv&#65533;&#65533;&#65533;u<R&#65533;&#65533;&#65533;vC&#65533;&#65533;X'_&#65533;sRjX`N(&#65533;&#65533;%X::;s[:&#65533;J&#65533;o&#65533;&#65533;&#65533;&#65533;u&#65533;&#65533;#&#65533;B&#65533;I<9&#65533;=&#65533;&#170;&#65533;&#65533;&#65533;7&#65533;&#65533;TGv&#65533;oZ&#65533;^&#65533;A&#65533;K&#65533;$'_&#65533;&#65533;&#65533;&#65533;;&#65533;&#65533;O&#65533;&#11975;&#65533;D&#65533;J&#65533;NW&#65533;'&#65533;|N&#1909;&#65533;&#65533;3h&#65533;&#65533;&#65533;&#65533;h&#65533;Q&#65533;&#65533;&#65533;&#65533;"+2&#1069;&#65533;&#65533;&#65533;flWR&#65533;&#38773;&#65533;k &#65533;&#65533;&#514;&#65533;&#65533;&#65533;&#65533;&#65533;O&k3&#65533;1nPp&#65533;.Um&#65533;m&#65533;<c&#65533;'&#65533;&#65533;S*&#65533;&#65533;&#65533;S&#65533;V5&#65533;p&#65533;W{M&#65533;&#65533;3Dy&#65533;5 &#65533;DC&#65533;&#65533;&#65533;X&#65533;&#65533;&#65533;&#65533;/>N&#65533;9&#65533;to&#65533;&#65533;&#65533;&#65533;&#65533;&#65533;&#65533;&#65533;Y&#65533;[}&#65533;5&#26884;&#65533;&#65533;&#65533;&#65533;C&#65533;&#65533;&#65533;;&#65533;&#65533;&#65533;J\&#466;C8+LK&#1637;C&#65533;V:&#65533;n&#65533;&#65533;z&#65533;&#997;N&#65533;&#65533;)&#65533;&#65533;J&#65533;s&#65533;&#65533;U&#65533;|&#65533;'&#65533;&#65533;N&#65533;&#65533;&#65533;Miq&#65533;&#65533;&#65533;&#65533;&#65533;WF&#65533;1&#65533;f~&#65533;&#65533;g&#65533;'T&#65533;L&#65533;&#65533;h&#65533;:O&#65533;&#65533;&#65533;&#65533;E/&#65533;&#65533;>h,CP:&#65533;&#65533;E&#65533;&#65533;m&#65533;n&#65533;&#65533;&#65533;,#&#65533;<&#65533;&#65533;
[5&#65533;&#65533;qcC&#65533;V&#65533;&#65533;gU<&#65533;&#65533;&#65533;&#65533;&#65533;w|&#65533;COc&#65533;&#65533;&#65533;&#65533;&#65533;&#65533;&#65533;&#65533;k&#65533;}e&#65533;9&#65533;&#65533;&#65533;&#65533;~g&#65533;&#65533;0O&#65533;aZ}&#65533;cY&M&#65533;Oz&#595;&#65533;&#65533;y&#65533;&#65533;&#1164;&#65533;&#65533;<&#65533;6&#65533;Z\&#1135;x&#65533;t&#65533;&#65533;N&#65533;@io&#372;<&#65533;&#65533;&#65533;<&#871;"&#65533;&#65533;&#65533;nK'xg&#65533;Jp&#65533;N&#65533;vE&#65533;S&#65533;~V`yD&#65533;n&#65533;d~b&#65533;&#65533;&#65533;&#65533;i&#65533;h&#1299;)&#65533;+pQv&#65533;"&#65533;&#65533;&#65533;6&#65533;&#65533;&#65533;\&#65533;j"&#366;W&#65533;Q
#&#65533;0k.D&#65533;Rc6g!%q>&#65533;g&#65533;&&#65533;)&#65533;&#65533;K&#65533;.&#65533;&#65533;4'&#65533;&#65533;	&#65533;C3E7Z&#65533;-;U&#65533;&#65533;{&#65533;7&#65533;gEr&#65533;d=&#65533;&#65533;Vlc&#65533;y&#65533;&#65533;k&#65533;U{FO&#65533;('&#65533;&#65533;J&#65533;&#65533;&#65533;9&#58621;8&#65533;{&#65533;&#65533;&#65533;&#65533;~T?.&#65533;&#1797;b\&#65533;&#65533;&#65533;H&#65533;r&#65533;&#65533;&#65533;2 &#65533;&#65533;R&#1356;T3U&#65533;bk60!6l&#65533;&#65533;=L&#65533;P&#65533;f&#65533;&#65533;&#65533;&#65533;&#65533;&#65533;E&#65533;/b9&#65533;C&#65533;&#65533;&#65533;|x15&#65533;&#65533;^&#65533;t&#65533;&#65533;&#65533;K&#65533;&#65533;]&#65533;H-&#15047;&#65533;&#65533;<&#65533;S&&#65533;i{&#65533;<&#65533;[&#151;&#65533;z&#65533;&#65533;&#65533;&#65533;&#7381;&#65533;Va{V&#65533;&#65533;X&#65533;bY&#65533;&#65533;&#65533;&#65533;&#65533;&#1070;&#65533;Jk&#65533;!&#65533;kp&#65533;&#65533;&#65533;5&#65533;.6K&#65533;.qzx&#594;J&#65533;S&#65533;]&#65533;&#65533;n0&#65533;&#65533;:&#65533;&#65533;d&#65533;p'&#285;"7&#65533;&#65533;&#65533;1c&#593;&#65533;&#65533;&#65533;26&#65533;&#65533;&#65533;&#65533;&#65533;&#65533;&#65533;'&#65533;&#65533;V&#65533;5&#65533;&#1445;GE&#65533;L6k&#1617;&#65533;u&#65533;};&#65533;&#65533;&#2043;k&#65533;&#1469;{7&#65533;&#2019;&#65533;?<&#65533;&#65533;&#65533;(l&#65533;&#65533;c3n&#65533;ya&#65533;vcw&#65533;&#65533;9wR&#1105;&#65533;}x&#65533;&#65533;SEg}&#65533;SR&#65533;;&#65533;>&#65533;&#65533;(&#65533;N3FW&#65533;jT*d&#65533;&#65533;7&#65533;}&#65533;UE&#65533;(b&#65533;R5&#65533;&#65533;TB&#1412;PU&#65533;&#65533;IeT&#65533;B&#65533;&#65533;!,Q8C&#65533; &#65533;&#65533;I&#1876;&#65533;Ne&#65533;Sv&#65533;6&#65533;&#65533;N&.&#65533;A;&#65533;c3B&#65533;xQ&#65533;&#65533;&#17154;&#65533;&#65533;+Ba&#65533;KB9&#65533;5&#65533;P&#65533;,&#65533;d&#65533;&#65533;W&#65533;tE6&#65533;Xs&#65533;W&#65533;@#&#65533;J&#1504;&#65533;&#65533;P[S]&#65533;W^&#14747;&#65533;&#65533;&#65533;&#65533;`ws&#65533;e&#65533;&#65533;&#65533;Ib~jf&#1502;&#65533;V&#65533;gn&#65533;&#1500;&#65533;&#65533;&Y0&#65533;F&#65533;j&#65533;v&#65533;W'&#65533;&#65533;6l&#65533;v2)o&#65533;&#65533;&#65533;	0&#65533;q&#65533;&#65533;&#65533;&#65533;&#65533;[q&#65533;v&#65533;&#65533;n&#65533;&#65533;&#65533;&#65533;p&#65533;9&#65533;'t&#65533;>7&#65533;y&#65533;&#65533;&#65533;&#65533;y&#1549;&#65533;z&#65533;Ew&#65533;&#65533;J&#65533;&#65533;\t
&#65533;wE&#65533;&#65533;&#65533;_y&#65533;&#65533;gE&#65533;=&#1311;&#65533;&#65533;TP*&#65533;&#65533;&#65533;1"Nd.~A&#65533;6 &#65533;&#65533; &#65533;0&#65533;$Q&#65533;Vuo&#65533;Q&#65533;I4&#65533;8F.9u&#65533;C&#65533;dU/&#65533;&#1166;6&#65533;4dM&#932;&#65533;&#65533;K&#65533;MAMU&#65533;&#65533;IO&#65533;&#1292;&#65533;&#65533;WU&#65533;&#65533;`IMX&#1392;&#65533;&#65533;5&#65533;x&#65533;&#65533;&#65533;Yg&#65533;uV&#65533;<&#65533;%W&#65533;&#65533;]&#65533;&#65533;J&#65533;&#65533;T&#65533;CGOu&#65533;&#1109;1&#65533;W&#65533;&#65533;=&#65533;Xc~&#65533;y&#1502;&#65533;&#65533;&#65533;&#65533;cX'&#65533;&#65533;&#65533;{&#65533;yX&#65533;&#65533;6&#65533;&#65533;h&#65533;&#65533;6i&#65533;j&#65533;fjg&#65533;&#65533;F&#65533;o&#65533;&#65533;&#65533;&#65533;&#1912;	&#47786;&#65533;&#65533;j&#65533;u&#65533;&#65533;Rt&#65533;&#65533;Dlw&#65533;YWl&#65533;&#65533;&#65533;
&#65533;t&#65533;=^y&#1694;'|&#65533;&#65533;J&#65533;&#65533;&#65533;&#2036;A&#65533;&#65533;&#65533;g.&#65533;&#65533;&#65533;&#65533;T&#65533;&#1412;`3&#65533;&#65533;&#65533;-6&#65533;&#65533;NQ"&#65533;%e&#65533;o&#65533;Q&#65533;1F?i(&#65533;&#65533;Qi&#65533;QL+1&#65533;p&#65533;-.&#65533;&#65533;CDy&#65533;&#65533;J&#65533;&#65533;&#65533;1&#65533;b&#65533;H-&#65533;,G^9U&#65533;,{&#562;X[Y&#65533;J&#65533;&#65533;&#65533;&#1049;&#65533;c&#65533;Jnga}J&#65533;'_}&#65533;&#65533;&#65533;"&#65533;K(J/&#65533;&#65533;Kf&#65533;5&#65533;E&&#65533;&#65533;f&#65533;66Ia&#65533;3&#65533;JLgVc&#65533;&#1580;-U&#65533;&#1770;8&#65533;&#65533;c&#65533;&#65533;8|[UrTu&#65533;&#65533;&#1581;P&#65533;&#65533;&#1459;&#65533;&#1417;e&#65533;Ms&#65533;&#65533;&#65533;&#65533;&#403;&#65533;&#65533;&#65533;PW&#65533;{|`W&#65533;&#65533;q?&#65533;&#65533;Vs4&#65533;,j&#65533;<&#65533;O*&#65533;:&#65533;&#65533;GW&#65533;R&#372;DT&#65533;&#65533;=$&#65533;&#65533;&#65533;IE&#65533;&#65533;&#65533;=&#65533;>&#65533;&#721;&#65533;&#65533;!&#65533;&#65533;F&#65533;&#65533;Ff$&#65533;&#65533;uz&#65533;&#65533;PXr&#65533;#RIA&#65533;&#65533;&#65533;%x&#65533;&#972;&#65533;&#65533;&#65533;'U&#65533; )Z&#65533;BH&#65533;&#65533;8OJ*y&#65533;&#65533;A&#65533;&#65533;&#65533;&#65533;K&#976;E&#812;&#65533;&#65533;B%fy&#65533;,&#65533;&#65533;3lJO&#65533;]&#65533;&#65533;&#65533;i0&#65533;&#65533;&#65533;H&#65533;&#65533;)i&#65533;&#65533;&#65533;%59]&#65533;&#65533;yL&#1414;&#65533;&#65533;_>&#65533;5F&#65533;&#65533;T&#65533;6&#65533;&#65533;&#65533;&#65533;Qw&#65533;&#65533;G&#65533;&#65533;U<&#65533;&#65533;x&#65533;*&#65533;&#65533;n&#65533;&#65533;&#65533;$&#65533;7&#65533;9Nq&#65533;&#1245;&#65533;&#65533;f9&#65533;&#65533;N&#65533;l&#65533;&#65533;S&#65533;f8&#361;&#65533;$&#65533;&#1831;7&#65533;9&#65533;p&#65533;B%&#65533;&#65533;&#65533;8&#65533;9&#65533;&#65533;&#65533;s%&#65533;&#65533;F8&#65533;R&#65533;&#65533;^e&#65533;W&#65533;g8&#65533;&#65533;&#65533;&#65533;`C&#65533;&#65533;&#65533;&#65533;>+&#65533;&#65533;1=D,5&#65533;&#65533;@?&#65533;&#65533;q&#65533;^ Y	&#65533;&#65533;&#1552;&#65533;i()e4P&#65533;&#65533;X0&#65533;&#65533;&#65533;;aNm&#65533;@&#65533;&#65533;cH5&#65533;M"&#65533;&#549;>)&#811;HTZD L*)&#65533;i5&#65533;&#65533;&#621;x&#65533;*&#1384;&#65533;Tr&#65533;&&#65533;a#&#65533;&#65533;Y&#65533;<&#65533;&#65533;&#65533;S0\s&#65533;&#65533;`&#65533;Wd&#65533;&#65533;j*&#65533;&#65533;&#65533;d&#65533;&#65533;y*1,&#65533;&#65533;&#65533;O&#65533;,&#65533;&#65533;&#65533;&#65533;&#65533;&#134;&#65533;&#65533;lg&#65533;&#1417;$&#65533;&#65533;&#65533;*Ik\4&#65533;&#65533;z&#65533;&#65533;pY%fG&#65533;&#65533;Y&#65533;&#65533;&#65533;&#65533;M&#65533;jW&#65533;&#65533;&#1442;vi&#65533;L1B&#65533;}$$&#65533;&#65533;&#65533;&#65533;&#65533;H%&#65533;&#65533;#T1&#65533;&#65533;z&#65533;=&#65533;&#65533;GfL&#65533;Jd#&#65533;h$A&#1097;&#65533;&#65533;&#65533;&#65533;I	&#65533;&#65533;&#65533;&#65533;&#65533;6&#65533;%U&#65533;
&#65533;^T%&#65533;V&#65533;+\KE&#65533;'&&#65533;&#65533;&#65533;,&#65533;8%+&#65533;&#65533;&#1061;&#65533;w&^&#65533;&#65533;&#65533;&#65533;&#65533;&#65533;&#65533;&#65533;&#65533;`&#65533;d@&#65533;&#65533;5l&#156;`&#1368;&#65533;&#757;&#65533;i&#65533;&#65533;)&#1317;&#65533;&#65533;zJ3&#65533;&#65533;T&#65533;&&#65533;&#65533;f&#65533;5&#65533;p&#65533;&#65533;GL&#65533;&#65533;&#65533;&#65533;(N&#65533;g&#65533;a&#65533;&#65533;Ded&#65533;'!&#65533;JE&#65533;&#65533;U&#65533;r	&#65533;*UH&#1403;-&#65533;&#1618;(yOz&#65533;^&#65533;x&#1683;&#65533;&#65533;&#65533;H?1&#65533;dB%&#65533;&#65533;$K\]&#1622;
&#65533;<&#65533;,a&#65533;|&#65533;&l&#65533;hp&#65533;\&#65533;6<1NM&#65533;+'c&#65533;))&#65533;&#65533;)&#65533; &#65533;&#65533;&#65533;&#65533;p&#65533;]&#65533;>&#65533;m&#65533;&#65533;b;%&#65533;&#65533;&#65533;&#65533;*&#65533;&#65533;&#65533;'M&#65533;Jk&#65533;u+&#65533;.u&#65533;U&#65533;w&#65533;#*!&#65533;&#65533;&#65533;&#65533;"A&#65533;6{SIE&#65533;Vb&#65533;9&#65533;&#65533;'&#1219;&#65533;&#65533;|&#65533;&#65533;&#65533;&#65533;&#65533;m$&#65533;d:&#65533;P&#65533;'@&#65533;&#65533;&#65533;zNv&#65533;&#65533;`A&#65533;G&#65533;&#458;j&#65533;70<K&#65533;[&#65533;A&#65533;&#65533;&#65533;jy]&#65533;&#65533;&&#65533;W&#65533;6&PmZ&#65533;&#65533;&#65533;WH]&#65533;&#65533;Q&#65533;&#65533;&#65533;&#65533;&#65533;&#65533;&#65533;m&#65533;^_sB&#65533;8&#65533;&#1184;5&#65533;g&#65533;L&#65533;~&#65533;&#65533;&#65533; &#65533;&#65533;&#65533;Yv&#65533;\&#65533;&#65533;m=*&#65533;l"BRS&#65533;<X&#65533;x&#65533;S&#65533;&#65533;&#65533;&#65533;1X'&#1641;&#65533;&#65533;#&#65533;z&#65533;&#65533;F	yR.&#65533;&#65533;&#65533;&#65533;&#65533;&#65533;&#65533;'&#65533;&#65533;&#65533;&#65533;&#65533;&#65533;R&#65533;&#65533;)&#65533;&#65533;&#65533;`Ys?H&#65533;e%C&#65533;&#65533;gt&#65533;&#65533;eNt&#65533;0g&#65533;&#65533;&#826;&#65533;&#65533;&#65533;q&#65533;s[1&#65533;&#65533;EE&#65533;O&#65533;za,&#65533;Lv&#65533;&#1556;l&#65533;f&#65533;&#65533;R&#65533;i&#65533;&#65533;}&#65533;&#65533;&#65533;&#65533;&#65533;p&#65533;{&#65533;&#65533;&#65533;&#65533;\&#65533;C2&#65533;&#65533;&#65533;<&#65533;0!&#596;G&#65533;F&#65533;&#65533;&#65533;&#65533;&#2042;(0&#65533;Q&#65533;&#65533;&#65533;&#65533;&#65533;b(&#65533;&#65533;&#65533;hd&#531;'ID&#65533;F&#65533;&#65533;&#65533;g&#65533;%g&#65533;"&#65533;[&#65533;&#42520;=Z&#65533;&#940;&#65533;v	 &#65533;&#65533;&#65533;Y&J&#65533;\&#65533;&#65533;/&#65533;&#65533;Mi&#65533;M&#65533;&#65533;s&#65533;c&#65533;&#65533;(&#65533;4&#65533;'{k&#65533;mMNv&#65533;~M&#65533;J&#65533;I&#65533;;&#65533;l&#65533;&#65533;&#65533;U&#65533;&#65533;&#65533;O&#65533;&#65533;<&#65533;F&#65533;&#65533;&#65533;&#65533;w&#65533;&#65533;&#65533;!]c&#65533;Oq$6&#65533;i`&#65533;;=&#65533;ql&#65533;
&#65533;&#65533;&#65533;&#65533;&#65533;I#&#65533;&#1981;&#65533;*&#65533;&#65533;&#65533;&#65533;&#65533;&#65533;&#65533;&#65533;<5&#65533;QVq&_du&g&#65533;&@5At&#65533;&#65533;&#65533;&#65533;G&#65533;K}&#65533;&#65533;&#65533;L&#65533;M&#65533;&#65533;&#65533;t5&#65533;mFu&#65533;&#65533;V&#65533;6(ob'Ap&#65533;)&#65533;&#65533;M&#65533;&#65533;&#65533;&#65533;s&#1399;v>#j7i&#65533;@p&#65533;&#65533;vqQ}$&#65533;ofH&#65533;K&#65533;o&#65533;Zqd&#65533;<&#65533;!G&#65533;&#65533;~c&#65533;6&#65533;Wk&#65533;i&#65533;;{T"&#65533;A!k&#65533;TJ&#65533;&#65533;H]JuT&#65533;w$&#65533;&#65533;~&<Hr$(%&#65533;&#65533;U&#65533;&#65533;&#65533;es^&#65533;R&#65533;%Vrm&#65533;U&#65533;5|!LDwK}&#65533;'}RKo&#65533;L|&#65533;z&#13704;&#65533;Th&#65533;Qa&#65533;&#65533;(&#65533;&#65533;i&#65533;nMw(&#980;*&#65533;&#65533;&#65533;&t|&#65533;&#65533;&#65533;t&#65533;6bDxF&#65533;pA&#65533;<c&#65533;>&#65533;+&#65533;&#65533;*&#65533;&#65533;M(&#65533;S&#65533;J&#65533;YF&#65533;&#65533;&#65533;&#65533;Y0&#65533;!&#65533;&#65533;/&#65533;&#65533;/^&#65533;;\6c|tq&#65533;&#65533;.otc{&#65533;cm&#65533;Tj&#65533;&#65533;qdXy:"T&#65533;&#65533;&#65533;G&#65533;$0&#65533;&#65533;
/&#65533;%V&#65533;>&#65533;P?&&#65533;
9&#65533;&#65533;sm&#65533;s&#65533;7&#65533;Cp&#399;y!'&#65533;X4&#65533;&#65533;K&#65533;!u~&#65533;t&#65533;&#65533;(&#65533;XeXT)&#65533;&#65533;&#65533;&#65533;4&#65533;&#65533;g&#65533;v2(&#65533;&#65533;Q7#$&#65533;&#65533;|&#65533;&#65533;3;hb&#65533;5&#65533;&#65533;&#323;&#65533;?&#65533;&#5272;[&#65533;&#65533;}1!&#65533;&#65533;;R&#65533;!z&#65533;&#65533;$#,1FT&#65533;S&#65533;!1&#65533;0&#65533;E&#65533;#!&#65533;&#65533;H9&#65533;1#&#65533;x1NQU&#65533;&#65533;LbH1A[&#65533;&#65533;0G&#65533;\&#65533;.\&#65533;>&#65533; ;_&#65533;&#65533;0&#65533;A7M&#65533;&#65533; t{O&#65533;f&#65533;d&#65533;&#65533;a|&#65533;&#65533;&#65533;V&#65533;&#65533;~&#65533;4&#65533;M&#65533;&#65533;&#65533;X&#65533;&#344;&#65533;&#65533;&#65533;q&#65533;&#65533;&#65533;&#65533;&#65533;&#65533;&#65533;&#65533;Z&#65533;&#65533;vnYb&#65533;&#65533;&#65533;&#65533;&#65533;.r"&#65533;&#65533;&#65533;z'H'1M6#&#65533;Qr&#65533;&G""&#65533;	Q=@&#65533;E&#65533;q&#65533;=&#802;x&#65533;&#65533;H&#65533;&#65533;xAQBe&#65533;"r%Y&#65533;U&#65533;&#65533;%W!JaEVfbV`23h&#343;t4k&#65533;zk&#65533;?&#65533;5	W&#65533;U`&#65533;&#65533;&#65533;kK&#65533;&#65533;(&#65533;v&#65533;L&#65533;{{1Kv&#65533;7*F&#65533;!*"9i&#65533;&#65533;3(YV,&#424;&#65533;I&#65533;&#65533;q&#65533;&#65533;&#65533; &#65533;
 
i'9&#65533;&#65533;&#65533;&#65533;Z;&#65533;#q&#65533;&#65533;0&#65533;&#65533;&#65533;"&#65533;f>&#1301;]U1&#65533;&#65533;d&#65533;TG7!&#65533;&#65533;.4&#65533;cM&#65533;d&#65533;&#65533;<A5qVvq&#65533;b$&#65533;q&#65533;V&#387;&#65533;beW&#65533;2&#65533;&#65533;%&#65533;Vb&#65533;e4#?&#65533;&#65533;&#65533;&#65533;&#65533;&&#65533;"&#65533;&#65533;Q'&#65533;6v&#65533;fH3(&#65533;1&#65533;&#65533;94n&#65533;&#65533;gR&#65533;&#65533;&#65533;&#1097;tUW&#65533;&#65533;V&#65533;&#65533;5&#65533;%|5&#65533;&#65533;q&#65533;Iij&#65533;&#65533;b:b &#65533;&#65533;+&#1119;)&#65533;Z&#65533;Z
&#65533;&#65533;7U;&#65533;S&#65533;&#65533;'&#65533;&#65533;%&#65533;&#65533;&#65533;D&#65533;2&#65533;"vd2&#65533;V&#65533;.Mv&#65533;&#65533;-&#65533;$&#65533;&#65533;T&#65533;j&#65533;&#65533;iH/&#65533;]GI:&#65533;&#65533;U&#65533;&#65533;2$&#65533;m&#65533;&#65533;&#65533;&#65533;&#65533;;&#65533;3&#65533;h&#65533;&#65533;&#65533;&#65533;&#65533;h&#65533;&#65533;dg&#65533;qtE&#65533;&#65533;&#65533;&#65533;&#1310;&#65533;4}&#65533;&#65533;q&#1360;$|&#65533;6B&#65533;&Y&#65533;&#65533;(&#65533;&#65533;W&#65533;&#65533;&#65533;&#65533;&#65533;&#65533;&#65533;	&#65533;Y&#65533;&#65533;&#65533;&#65533;&#65533;J&#65533;o&#65533;Zb&#65533;&#65533;V&#65533;	&#65533;&#1922;&#65533;2&#65533;/&#65533;k3&#65533;jD&#65533;RA~67!!3&#65533;#9%&#65533;&#65533;1xHRQ<V&#65533;G&#323;=&#65533;&#65533;yK&#65533;<U&#65533;]-&#65533;&#65533;E%2&#65533;%XrR&#65533;&#65533;l&#65533;%&#65533;#f&#65533;P?&#65533;&#65533;&#65533;R_%&#65533;}QSsgP3G&#65533;n&#65533;Z&#65533;gu&#65533;A&#65533;&#65533;&#65533;&#65533;n&#65533;&#65533;5&#65533;&#65533;)&#65533;S&#65533;&#65533;&#65533;A&#65533;&#65533;)&#65533;*!&#65533;b&#65533;ZD&#551;"&#416;&#65533;&#43940;&#65533;&#65533;&#65533;&#65533;&#65533;vfnd.&#65533;z&#65533;&#1480;&#65533;&#65533;&#65533;;&#65533;&#65533;.&#65533;r\8rc&#65533;&#65533;&#65533;c&#65533;CekH;&#65533; F&#65533;x%[&#65533;H-7I3&#65533;1&#65533;&#65533;&#65533;W&#65533;c&#65533;&#65533;wWrnV&#65533;Ce?_&#65533;&#65533;9&#65533;&y:&#65533;846Ww	A&#65533;&#65533;_s&#65533;&&#65533;&#65533;&#65533;&#65533;{n	&#65533;{n&#65533;{&#65533;&#65533;&#65533;XsazB&#65533;&#65533;&#65533;lz|&#519;&#65533;&#65533;&#65533;M&#65533;&#65533;&#65533;&#65533;&&#65533;>&#65533;&#65533;&#65533;&#65533;&#65533;x&#65533;Z&#65533;&#65533;oA[&#65533;qB&#65533;=&#65533;&#65533;gq&#65533;&#65533;0&#65533;\&#65533;jq\&#65533;xw&#65533;&#65533;q8&#65533;&#65533;&#65533;k>&#65533;#/&#65533;k&gHD&#65533;&#65533;&#65533;r&#65533;&#65533;&#65533;p&#65533;j>Z&#65533;}&#65533;_&#65533;e&#65533;@?<gz>&#65533;&#65533;&#65533;A&#65533;&#65533;&#65533;I5&#65533;_)&#65533;t&#65533;&#65533;&#65533;4\cg&#65533;G&{&#65533;Q&#65533;&#65533;i&#65533;&#65533;&#65533;&#65533;IKM&#65533;B&#65533;B&#65533;&#65533;&#65533;&#65533;iuf<&#65533;&#65533;l&#65533;o&#65533;K&#65533;$&#65533;mIph&#65533;-udF@1!&#65533;&;&#65533;6"U&#65533;daeT"&#65533;&#65533;[&#65533;&#65533;"&#65533;&#65533;&#65533;&#65533;#k<LU&#65533;&#65533;&#65533;&#65533;0&#65533;YH&#65533;C&#65533;lu&#65533;U&#65533;>=&#65533;U[&#65533;>+&#65533;&#65533;&#65533;&#65533;s9&#65533;lQ&#65533;x6&#65533;&#65533;_&#65533;&#65533;tQ:M	&#65533;_&#65533;W&#65533;&#65533;&#65533;&#65533;&#65533;&#420;4&#65533;&#65533;r&#65533;&#65533;&#145;&#65533;6&#421138;&#1190;&#65533;&#65533;&#65533;&#65533;&#65533;&#65533;&#65533;&#65533;&#1850;o&#827;lb&#65533;&#65533;&#65533;&#65533;&#65533;c&#65533;#&#65533;&#65533;!&#65533;Q&#65533;&#65533;|/&#65533;&#65533;+&#65533;&#65533;3&#65533;.2c R%&#65533;&#65533;"r;2&#65533;S&#65533;&#65533;&#65533;&#65533;&#65533;#&#65533;&#65533;&#65533;&#65533;D&#65533;<&#65533;&#169;&#1491;&#65533;&#65533;&#65533;~&#65533;&#65533;|&#65533;%arh&#65533;&&#65533;5&#65533;&#65533;&#65533;C&#65533;fR&#65533;gxQty&#4613;&#65533;nG`&#65533;2&#65533;&#65533;W|&#65533;&#1220;4C&#65533;?&#65533;b{&#65533;`&#459;&#65533;&#65533;G&#65533;+&#65533;&#65533;&#65533;e&#65533;&#65533;i&#152;&#65533;&#65533;&&#65533;#&#65533;Y&#1962;&#65533;&#65533;&#1412;&#65533;l&#65533;&#65533;&#65533;.&#65533;3&#65533;&#65533;&#65533;&#212;&#65533;'!
&#1221;&#65533;&#65533;]&#65533;p&#65533;p&#65533;&#65533;E)&#65533;
&#65533;ES&#65533;#&#65533;7&#65533;;!kCbU&#65533;>&#65533;&#65533;G&#65533;&#65533;&#65533;\Y)&#65533;&#65533;#&#1080;W&#65533;IW&#65533;^&#65533;V&SQ?>&#65533;&&#65533;&#65533;&#65533;&#65533;&#65533;~(&#65533;`@[&#65533;_&#65533;&#65533;&#65533;S*a&#65533;&#65533;tm&#65533;V
t@&#65533;&#65533;&#65533;V&#65533;n&#65533;&#65533;&#65533;R&#65533;%h&#847;	&#65533;&#65533;&#65533;B&#65533;B&#65533;&#65533;&#65533;~|b&#65533;,p&#65533;J7&#65533;&#65533;&#65533;&#65533;&#65533;cvV&#65533;&#65533;ExZwz&#65533;h2i&#737;1&#65533;&#65533;1&#65533;&#65533;&#65533;?!&#65533;&#65533;&#65533;/&#65533;RSz7&#65533;a&#65533;R&#65533;;D&#65533;"K&#65533;&#65533;\&#65533;@&#65533;&#65533;{H#1M#<&#883;#7&#65533;&#217;2&#65533;iRR&#65533;5&#65533;[1&#65533;&#65533;&#65533;';3&#65533;@&#65533;&#65533;?Z3&#65533;h		&#65533;	!(aaC&#65533;6K@&#65533;fW&#1002;A&#65533;&#791;0&#65533;&#65533;&#65533;u@&#65533;&#65533;&#65533;&#65533;h&#65533;&#65533;&#65533;7&#1337;a&#65533;}&#65533;YH&#65533;&#65533;&#65533;&#65533;&#65533;Z&#65533;&#1403;&#65533;&#65533;&#65533;z&#644;n&#580;K&#65533;.i&#65533;&#65533;R;&#65533;u>&#65533;&#65533;&#65533;&#65533; &#65533;x0&#65533;%mTF3&#65533;;&#65533;&#65533;&#65533;S&#65533;d&#65533;F%&#65533;&#65533;GL&#65533;0Q9k8rk&#65533;	&#65533;B&#65533;&#1941;yU&#65533;Fb6E&#65533;&#65533;aR]aefb&#342;&#65533;&#65533;a&#1253;&#65533;f&#65533;+LT(&#65533;&#65533;'&#65533;&#65533;'&#65533;	&#65533;t)pU&#65533;&#65533;&#65533;u&#65533;f&#65533;&#65533;&#65533;&#65533;2&#65533;"&#65533;&#65533;hcB&#65533;&#65533;&#65533;]bm&#65533;&#65533;&#65533;e&#2044;&#65533;&#65533;&#530;&&#65533;&#65533;&#65533;&#65533;&#65533;b&#65533;&#65533;&#488;P&#65533;&#65533;&#65533;&#65533;&#65533;ptH&#819;!&#65533;	&#65533;&#65533;&#65533;&#65533;0q\&#65533;L&#65533;&#65533;&#65533;'UCV&#65533;O&#1165;Q&#65533;T&#65533;r8&#65533;i&#65533;*>&#65533;1VF^&#65533;a&#65533;U$e&#65533;J&#62166; &#65533;S&#65533;b>&#65533;d^&#65533;f~&#65533;h&#65533;&#65533;j&#65533;&#65533;l&#65533;&#65533;n&#65533;&#65533;h>&#65533;&#65533;&#503;&#158;&#65533;&#65533;f&#65533;Z&#65533;&#65533;&#65533;M(&#65533;&#65533;&#65533;&#896;&#65533;>&#65533;^&#33166;p&#65533;&#33470;&#65533;&#65533;&#65533;.&#65533;u&#65533;%^&#65533;)k&#65533;+i&#65533;&#65533;^&#1816;&#65533;&#65533;&#65533;x&#1799;&#65533;&#65533;&#65533;&#65533;^&#65533;~&#65533;&#65533;rW&#65533;E&#65533;&#65533;&#65533;v+1&#65533;y~&#65533;&#65533;&#65533;&#65533;t&#65533;&#1386;5&#44734;&#65533;~&#65533;&#65533;&#65533;&#65533;&#65533;n&#65533;i&#65533;w&#65533;e&#65533;`V@f&#65533;u&#65533;}&#65533;&#449;&#65533;&#65533;&#65533;^&#65533;&#65533;p&#158;&#65533;&#1694;&#65533;&#65533;&#65533;|*N&#65533;&#878;&#65533;&#65533;&#65533;&#65533;x>&#1851;&#65533;&#65533;?w&#65533;&#65533;&#65533;&#65533;&#65533;&#65533;&#65533;&#65533;&#65533;&#65533;&#65533;&#65533;%&#65533;&#65533;&#65533;Z&#65533;&#65533;/i&#65533;%&#65533;&#65533;*&#65533;nq&#65533;S&#65533;&#65533;&#65533;&#65533;9&#65533;&#65533;&#65533;&#65533;
&#65533;&#65533;a.&#65533;&#65533;&#65533;mN&#65533;&#65533;Z&#65533;&#65533;&#65533;&#65533;&#515;"|&#65533;v&#1829; &#65533;&#65533;&#65533;&#65533;Q&#1815;9?g&#65533;&#65533;&#65533;&#65533;*&#65533;&#65533;&#65533;.&#65533;&#65533;e.&#65533;$f&#65533;&#494;Z&#65533;&#65533;&#65533;&#65533;P&#1536; /V&#189;&GH&#65533;&#65533;~&#65533;&#65533;3O&#65533;&#65533;U&#65533;&#65533;J&#65533;&#65533;&#65533;N&#65533;&#65533;2&#65533;b&#65533;&#65533;&#65533;*q&#65533;*&#65533;&#65533;&#65533;&#65533;p&#65533;&#65533;&#1645;&#65533;&#65533;&#65533;&#65533;&#65533;>EOiL&#65533;&#65533;j?ZO&#65533;&#65533;&#65533;.&#65533;R&#65533;&#65533;&#65533;Z>7&#65533;&#65533;%&#65533;>8&#65533; _
 &#65533;wb&#65533;&#65533;k?&#65533;&#65533;&#65533;n&#65533;&#65533;&#65533;&#65533;6&#65533;e&#65533;$6&#65533;n!_&#65533; &#65533;(&#65533;&#65533;&#65533;&#65533;&#65533;&#1285;&#65533;&#65533;K&#65533;&#65533;&#65533;&#65533;&#1299;&#65533;&#65533;%&#65533;&&#65533;E_&#65533;`&#65533;>&#65533;o&#65533;l&#65533;o&#65533;&#65533;&#65533;&#65533;&#65533;&#65533;&#65533;&#65533;&#65533;Qo&#65533;&#65533;n&#65533;V&#65533;(&#65533;F&#65533;&#65533;&#65533;@&#65533;&#65533;&#65533;&#65533;&#65533;^0i&#65533;&#65533;&#65533;&#60479;&#65533;*?&#65533;&#65533;&#65533;&#34799;&#65533;Z&#65533;&#65533;w&#65533;&#65533;
/&#65533;oW&#65533;&#65533;1&#65533;&#65533;&#65533;&#65533;L&#65533;&#65533;&#65533;&#65533;&#65533;c&#65533;U}&#64069;&#65533;<H&#65533;&#65533;&&#65533;&#65533;{&#65533;&#65533;&#65533;&#65533;?}>&#65533;&#65533;M&#65533;&#65533;&#65533;L
&#65533;&#65533;&#65533;&#65533; &#65533;A&#65533;@&#65533;D&#65533;P&#65533;B&#65533;>D8&#65533;&#65533;D&#65533;)F&#65533;&#65533;Q&#65533;F&#65533;ga&#65533;f&#65533;&#65533;Dk Mbc&#65533;&#65533;&#65533;J.'&#65533;&#65533;&#65533;&#65533;&#65533;&#466; [&#65533;&#281;S'&#65533;Y#}&#65533;&#65533;T&#65533;P&#65533;E&#65533;E&#65533;T&#65533;&#1173;&#65533;>&#65533;U&#65533;&#65533;S&#65533;?&#65533;^&#65533;(&#48475;9K
&#65533;&#65533;X&#65533;&#65533;d&#65533;&#65533;&#65533;dLY?&#65533;|kgL&#65533;t&#65533;&#65533;&#347;W&#65533;^&#65533;J&#65533;&#65533;Xp&#308;&#65533;'&#65533;&#65533;&#65533;q&#65533;b&#65533;vwv&#65533;r&#65533;K&#65533;&#65533;&#65533;&#65533;&#65533;&#65533;pG&#65533;A&#12460;&#65533;W&#65533;h&#1189;M&#65533;&#65533;Z&#65533;j&#65533;U&#65533;5&#65533;S+&#65533;&#65533;o&#65533;&#1045;&#65533;&#65533;p&#65533;&#65533;&#65533;&#65533;&#65533;i&#65533;&#333;&#65533;&#65533;Z&#65533;r&#65533;3&#65533;v&#65533;&#65533;&#65533;2&#65533;A>IeJl]Pb&#65533;&#65533;f&#65533;&#19545;G&#65533;^&#65533;&#65533;&#65533;&#65533;&#1919;&#65533;;$'&#65533;&#65533;&#65533;[&#65533;&#65533;[&#65533;O&#65533;0@ KA&#65533;&#65533;&#65533;&#59598;&#65533;&#65533;.Z&#65533;=&#65533;P'&#65533;&&#65533;&#65533;5&#65533;`&#65533;&#65533;k4&#65533;&#65533;C&#65533;&#65533;JL&#65533;hh&#65533;i$&#65533;V&#65533;$@L@l&#65533;&#65533;&#938;&#44089;,.&#65533;&#65533;&#65533;&#65533;j&#65533;-Bd&#65533;B!&#65533;,&#569;&#65533;&#65533;(&#65533;&#65533;x&#65533;&#65533;2&#65533;V&#65533;&#65533;7&#65533;&#65533;)&#65533;&#65533;&#65533;&#65533;&#65533;&#65533;&#65533;&#65533;I&#65533;f&#65533;rK &#65533;$&#65533;8"&#65533;&#65533;&#65533;5b&#65533;&#65533;Y&#65533;&#65533;H&#65533;&#65533;x[1E&#65533;&#65533;1&#65533;@&#65533;=&#65533;&#65533;&#65533;&#65533;&#65533;&#65533;,&#65533;PC&#65533;B3Q&#65533;&#65533;\&#65533;&#65533;G&#65533;&#65533;6&#65533;&#65533;4&#65533;Jlb&#65533;&#65533;J&#65533;<I@&#65533;&#65533;k&#65533;0&#65533;l&#65533;j&#65533;COE&#65533;4EW]&#65533;Q&#65533; &#65533;t+S&#65533;3&#65533;&#729;NJ	&#65533;K&#370;B&#65533;&#65533;&#65533;d*&#65533;S%&#65533;XUYE65&#65533;&#65533;S&#65533;&#65533;F&#65533;&#65533;s&#65533;&#65533;.&#65533;&#164;C&#65533;&#65533;V2&#65533;"}&#65533;0`&#65533;7&#1826;&#65533;%70W&#65533;&#65533;N&#65533;&#65533;f&#65533;5&#65533;"3&#65533;&#65533;&#65533;&#65533;P'?&#65533;j&#65533;[&#65533;|;&#65533;&#65533;S&#65533;X&#65533;s&#65533;%X#&#65533;&#65533;&#65533;
)&#65533;&#65533;&#65533;S &#65533;x&#65533;&#65533;&#65533;V&#65533;&#60242;`&#65533;H&#65533;&#65533;&#65533;&#65533;&#768;?&#65533;&#65533;'8I&#872;&#65533;&#65533;4&Ib&#65533;2&#65533;&#65533;&#65533;&#65533;&#65533;U&#65533;&#65533;&#65533;?6&#65533;&#65533;H_&#65533;&#36599;c&#65533;&#65533;9h&#65533;&#65533;
P&#65533;G&#65533;&#65533;^&#65533;4&#1354;dXa&#65533;&#65533;x&#65533;a&#65533;CFM&#65533;&#65533;&#65533;&#65533;&#65533;&#65533;&#65533;;&#65533;eMB&#65533;0&#65533;&#1524;k&#1040;L"/fl&#65533;&#65533;&#65533;&#65533;z&#65533;k8&#65533;&#65533;&#443;&#65533;&#65533;.&#65533;&#65533;kj&#65533;&#65533;&#65533;D&#65533;&#65533;&#65533;kG&#65533;&#65533;,&#65533;'}&#65533;X&#65533;'&#65533;``@&#65533;3:&#65533;&#65533;1nG&#65533;&#44700;*&#65533;&#65533;&#65533;&#65533;d&#65533;&#65533;&#65533;&#364;&#65533;[&&#65533;#&#65533;&#65533;4&#65533;&#65533;>&#65533;&#65533;H?g&#65533;&#65533;&#65533;4I&#65533;&#1804;SO&#65533;&#65533;&#65533;&#65533;&#65533;&#65533;&#65533;f&#2011;&#65533;|7&#65533;w&#65533;2I&#65533;U&#65533;h&#65533;&#967;&#65533;&#65533;x&#65533;&#65533;B>l&#65533;&#65533;&#65533;O&#205;0&#65533;y&#1013;&#65533;f&#65533;(&#65533;&#65533;o/Y&#65533;?&#65533;&#503;&#65533;&#65533;&#65533;&#65533;&#65533;&#65533;&#65533;0&#65533;&#65533;&#65533;s&#65533;&#65533;&#65533;&#65533;&#65533;N&#65533;&#65533;&#65533;,&#65533;74\&#65533;&#65533;&#65533;&#65533;&#65533;Oh&#65533;&#65533;_&#65533;DF&#65533;&#65533;Td~&#65533;1&#1102;J&#65533;$&#65533;&#65533;&#65533;u&#65533;c`&#65533;&#65533;&#65533;&#65533;&#65533;Ow&#65533;s&#65533;&#65533;"&#65533;&#1830;f&#65533;qL&#65533;^&#65533;?&#65533;&#65533;&#65533;c^}&#65533;B@&#65533;$$&#65533;	;7&#266;&#65533;&#65533;dAK&#65533;&#65533;&#65533;6&#65533;&#65533;$&#65533;k_&#65533;l&#65533;D&#65533;.&#1185;&#65533;&#65533;
&#65533;C.&#65533;&#65533;X&#65533;&#65533;V0)&#65533;j)I&#65533;&#648;&#65533;&#65533;&#65533;h-=&#594;VR&#65533;&#65533;&#65533;&#65533;&#65533;&#65533;,&#65533;&#65533;:&#65533;=&#65533;&#65533;&#65533;&#65533;&&#65533;&#65533;&#65533;&#65533;@&#65533;&#65533;&#65533;&#65533;&#65533;&#65533;'ZO&#65533;(&#65533;!&#65533;$+]#%&#65533;@&#65533;%YQ){5&#65533;*T&#65533;&#65533;I&#65533;&#65533;&#65533;3V&#65533;]&#65533; e&#65533;&#65533;&#65533;"Q&#65533;o&#65533;&#65533;&&#65533;&#65533;b7+&#65533;J\i&#65533;&#65533;2%r&#65533;URt&#1362;@yFq&#65533;)&#65533;)&#65533;&#65533;T&+&#65533;&#65533;t&#65533;B&#65533;&#65533;&#65533;Ho&#65533;
&#65533;Xr&#65533;&#65533;&#65533;&#65533;~&#65533;9&#65533;&#1941;/K+&#65533;"6&#65533;&#321;p&#65533;&#65533;LN3&#65533;I&#65533;&#65533;&#65533;&#65533;&#65533;&#65533;(e)Cb&#65533;&#1788;&#65533;&#65533;&#65533;&#65533;&#65533;&#65533;"&#65533;-&#65533;s&#65533;&#65533;ILaC&#65533;&#65533;&#65533;&#65533;<&#1349;=&#65533;&#65533;&#65533;\&#65533;&#65533;,&#65533;&#65533;&#65533;&#65533;&#65533;C	&#65533;&#65533;.&#65533;Y-.&#65533;^&#65533;&#65533;&#65533;&#65533;&#65533;&#328;"&#65533;&#65533;&#65533;r&#65533;DJqO&#65533;&#65533;p$&#65533;&#65533;&#523;&#65533;&#65533; M&#65533;Z&#65533;	&#65533;8&#65533;&#65533;@&#65533;e&#65533;&#65533;M7&#65533;&#65533;&#65533;&#65533;UD# 5r6&#65533; &#65533;&#65533;&#65533;&#65533;&#65533;&#65533;&#65533;&#1179;1&#65533;&#13034;Jb0A&#65533;dV]&#65533;*&#65533;r:Lm&#65533;S&#65533;(&#65533;f&#65533;&#65533;&#65533;&#65533;L2N&#65533;&#65533;&#65533;x4E,S"&#65533;&#65533;&#65533;&#65533;$T=&#65533;&#65533;&#65533;S4&#65533;y0&#65533;p&#65533;&#65533;\&#65533;&#65533;&#65533;&#65533;$&#65533;0K&#65533;&#65533;PS&#65533;&#65533;.P&#65533;&#65533;G"%&#65533;&#65533;&#65533;&#65533;0d
&#65533;&#65533;Y&#65533;JM&#65533;&#65533;d&#65533;&#65533; &#65533;&#65533;&#65533;&#65533;A&#65533;sM&#65533;&#65533;)&#65533;&#777;&#65533;&#65533;Z&#65533;&#757;gz&#65533;Ac&#65533;&#65533;&#65533;&#1383;&#65533;l&#65533;o`&#65533;&#65533;&#65533;B3&#1365;EW&#65533;&#65533;&#65533;@&#65533;&#65533;&#65533;=&#65533;8&#65533;]5&#65533;;!&#65533;&#65533;\r&#65533;&#65533;&#65533;&#1528;&#65533;RrY&#65533;C&#65533;&#65533;T67&#65533;&#65533;&#65533;\	&#65533;&#65533;&#65533;&#1115;&#65533; YeaJO&#65533;8DO-YDV&#65533;"@&#65533;`ef&#1122; &#65533;&#65533;E&#65533;&#65533;&#65533;&#65533;?&#65533;H&#65533;&#65533;&#65533;0&#65533;&#65533;Z&#65533;&#65533;	&#65533;&#65533;]&#65533;D&#65533;u&#65533;jjt&#65533;\A	4E&#65533;UX! &#65533;bE4d&#65533;J&#65533;&#65533;^&#65533;Y&#65533;&#65533;+&#65533;@&#65533;@WX&#65533;&#65533;^&#65533;-&#65533;&#65533;&#65533;$ &#65533;&#65533;t&#65533;a&#65533;&#65533;'&#65533;e+y&#1706;&#65533;&#65533;X{%&#65533;o&#65533;&#65533;&#65533;&#65533;VO2&#65533;&#65533;&#65533;^&#65533;&#65533;&#65533;&#65533;&#65533;:N&#65533;5Vq&#65533;TAmz%&#65533;(&#138;&#65533;&#65533;.&#65533;&#65533;r.+"'&#65533;&#65533;)&#65533;&#65533;&#65533;#f&#65533;F+&#65533;A&#65533;4&#65533;P&#65533;&#65533;r.&#65533;&#65533;&#65533;&#65533;J(T&#65533;6&#65533;&#65533;B&#65533;&#65533;&#65533; &#65533;&#65533;
&#65533;X&#65533;YQ&#65533;&#65533;&#65533;&#65533;	&#65533;&#65533;&#65533;ev&#65533;&#19921;&#65533;&#65533;z4HLI&#65533;&#65533;X&#65533;>dt&#65533;&#65533;&#65533;&#65533;	&#65533;l&#65533;&#65533;&#65533;E!&#65533;&#65533;Fc&#65533;&#65533;&#65533;&#65533;&#65533;:&#65533;#pb&#65533;UX&#65533;)&#65533;{&#65533;&#65533;R&#65533;q&#65533;zO&#65533;^D<&#65533;p+	&#65533;N&#65533;C&#65533;t&#417;&#65533;W&#65533;)$_&#65533;&#65533;D|&#65533;,&#65533;&#65533;8[
!&#65533;&#65533;&#65533;&#65533;D&#65533;&#65533;^&#65533;
&#65533;&#65533;&#65533;b&#65533;gh&#65533;9?&#65533;&#65533;&#65533;&#65533;sB%&#65533;&#65533;&#65533;*&#65533; &#65533;&#65533;&&#65533;	&#65533;[&#65533;%&#1224;)&#65533;&#65533;mD[&#65533;a&#65533;&#65533;j&#65533;&#1715;&#65533;N	&#65533;u&#65533;h0&#65533;&#230;@w:&#65533;&#43565;&#65533;E&#65533;M(H&#65533;&#65533;;&#65533; 8&#65533;8&#65533;&#65533;&#65533;&#65533;&#65533;&#65533;&#286;&#65533;F:&#65533;&#65533;s&#65533;&#65533;l&#1201;&#180;&#65533; o&#65533;5%&#65533;&#65533;&&#65533;&#65533;~&#65533;&#65533;&#65533;!&#65533;&#65533;&#65533;&#1356;&#65533;&#65533;s&#65533;%&#65533;&#65533;&#65533;&#65533;&#65533;|&#65533;t&#65533;)}&#65533;&#1148;lFJ&#65533;.eS&#65533;&#65533;&#65533;&#65533;\r&#65533;&#65533;:{&#310;&#65533;&#1698;&#65533;pN&#277;Q&#65533;B&#65533;&#65533;%&#65533;&#65533;&#65533;uu&#65533;w_}&#65533;Z&#65533;<:&#65533;&#65533;O&#65533;&#65533;X&#65533;'&#65533;&#65533;&#65533;&#65533;7bO&#65533;&#65533;&#65533; &#65533;1&#65533;&#65533;&#65533;D+&#65533; &#65533;&#65533;t&#65533;&#65533;c+&#65533;h&#65533;h&#65533;&#356;&#65533;&#65533;&#1180;&#65533;9x&#1126;-N &#65533;&#65533;&#65533;&#65533;&#65533;G=&#65533;&#65533;:&#65533;&#65533;&#65533;@j&#65533;&#65533;&#65533; v&#65533;6+&#65533;&#65533;&#65533;&#65533;&#65533;K!&#65533;<&#65533;&#65533;&#65533;rb&#65533;&#65533;B&#65533;&#11610;&#65533;JfVD&#65533;&#65533;&#65533;&#65533;&#65533;~&#65533;&#65533;&#65533;A&#65533;&#65533;1&#65533;6&#65533;-&#2032;&#65533;&#65533;4&#65533;k&#65533;&#65533;p"&#65533;X&#1201;&#65533;&#65533;&#65533;&#65533;"&#65533;&#65533;&#65533;U&#65533;4&#65533;&#65533;=&#65533;(&#65533;&#482;&#65533;&#65533;&#65533;&#65533;k&#65533;"&#65533;[@&#1064;&#65533;&#65533;&#65533;r&#65533;@0&#65533;&#65533;&#65533;&#65533;p&#65533;H&#65533;%&#65533;&#65533;&#65533;&#65533;j&#144;p%w&#65533;&#65533;&#65533;0&#65533;y&#65533;&#65533;&#65533;8r&#65533;&#65533;x&#65533;&#65533;0&#65533;&#65533;9&#65533;&#65533;c&#65533;R&#65533;&#48834;&#65533; 2Y&#65533;4!	&#65533;[ H&#65533;&#65533;&#65533;*&#65533;/&#65533;3&#65533;=l&#65533;&#65533;S&#65533;&#65533;&#305;&#65533;&#65533;Y&#65533;&#65533;2^&#65533;&#65533;$&#319;%T!&#65533;84&#65533;Q&#65533;.0&#65533;hH&#65533; &#65533;&#65533;	k&#65533;&#65533;&#65533;&#65533;X&#65533;&#65533;&#65533;:&#65533;&#1229;.&#65533;x&#65533;&#65533;&#65533;D&#65533;|;&#65533;&#65533;3&#65533;H&#65533;&#65533;!&#65533;C&#65533;&#65533;=\'O&#65533;&#65533;&#65533;&#65533;&#65533;&#65533;9&#65533;&#65533;&#65533;q&#65533;;&#65533;&#65533;&#65533;{&#65533;=&#65533;
&#65533;&#65533;&#65533;!&#65533;I&#65533;&#65533;&#65533;&#65533;&#65533;!`&#65533;&#65533;&#65533;&#65533;&#1038;&#1611;5~!&#65533;&#65533;&#65533;p)Ee&#65533;&#65533;e46&#65533;`&#65533;&#65533;>4*&#65533;&#65533;&#65533;R &#65533;&#65533;	,9;l&#65533;Cn8&#65533;&#65533;?&#65533;i&#65533;<|Fs91	J=&#65533;&#65533;&#65533;#&#65533;&#65533;&#1585;&#65533;&#65533;p?&#65533;&#65533;&#65533;&#65533;E&#913;&#65533;&#65533;p&#65533;&#65533;&#65533;?&#65533;"&#65533;9&#65533;=r(B	[+BZ&#65533;&#65533;&#1050;&#65533;KG2YG&#65533;&#65533;8&#65533;	 Y>=h9bS8&#65533;&#65533;J&#65533;Z&#65533;&#65533;J	&#604;&#65533;&#65533;&#65533;&#65533;&#65533;&#65533;.&#65533;&#65533;&#65533;&#65533;h&#65533;/&#65533;&#65533;&#65533;I&#65533;S7I&#65533;C&#65533;x&#521;&#65533;&#65533;&#65533;&#65533;R&#65533;&#65533;0&#65533;&#65533;&#740;@8&#65533;K
A&#65533;&#65533;5&#65533;&.0&#65533;&#1184;&#65533;Z&#65533;&#65533;E&#65533;&#1549;C&#65533;,y,k&#65533;&#65533;&#65533;&#65533;&#65533;&#65533;&#65533;Cn&#1219;&#1443;&#65533;\R&#65533;33&#65533;&#65533;j5&#65533;&#65533;9V&#65533;&#65533;#k&#65533;&#65533;&#65533;D]&#65533;3&#65533;&#65533;J&#65533;&#65533;-KT!&#65533;&#65533;&#65533;&#65533;&#65533;s&#65533;&#65533;&#65533;&#173;&#65533;)&#19144;9&#65533;&#65533;&#65533;&#65533;&#134;"&#65533;&#65533;&#65533;&#65533;L&#65533;{&#65533;&#635;r
m&#65533;&#65533;:&#65533;&#65533;&#65533;T&#65533;&#204;
!J?$&#65533;&#65533;8&#65533;=`1&#65533;AX;z&#65533;&#65533;D&#65533;o&#65533;K&#65533;pwi&#65533;&#65533;&#65533;$&#65533; !&#302;&#65533;&#65533;&#65533;&#51419;AMtTMcaM&#65533;&#65533;P&#65533;
 Q&#65533; &#65533;&#65533;A&#65533;/z&#65533; &#65533;$&#65533;&#65533; &#65533;&#65533;q"&#65533;&#65533;Do#(l(&#65533;&#65533;&#65533;&#65533;&#65533;&#65533;&#65533;&#65533;<&#65533;<&#1161;ql&#210;&#65533;&#65533;&#65533;&#65533;&#1436;&#65533;&#65533;2A&#65533;&#65533;3&#65533;&#65533;:&#65533;&#65533;&#65533;&#405;&#65533;9=&#65533;`&#65533;&#65533;&#65533;q&#65533;&#65533;&#65533;!&#65533;K&#65533;* &#65533;]K&#65533;&#65533;&#65533;b&#65533;Op&#65533;O&#65533;&#65533;Cl&#65533;&#65533;&#65533;&#65533;9&#65533;=o&#224;K[&#65533;&#1859;&#65533;&#65533;5&#65533;4+&#65533;&#65533;&#595;&#65533;&#733;&#65533;&#65533;&#65533;&#65533;t(&#65533;&#65533;&a&#65533;&#65533;&#65533;&#65533;&#65533;8K&#65533;&#65533;&#65533;n&#65533;&#65533;&#65533;&#65533;&#65533;&#65533;&#65533;i&#1667;6&#65533;&#65533;&#65533;&#65533;	&#65533;&#65533;&#65533;&#65533;&#65533;5H &#65533;R&#65533;&#65533;&#65533;q&#65533;	&#65533;H&#65533;I&#65533;+&#65533;&#65533;&#65533;&#65533;&#65533;&#65533;SC&#65533;&#65533;&#65533;&#65533;G&#65533;&#65533;9&#65533;&#65533;&#65533;D&#65533;&#1178;`&#65533;&#65533;&#65533;&#65533;.&#65533;&#65533;3O&#65533;0&#65533;x&#65533;&#65533;&#65533;&#65533;h&#65533;&#65533;&#1059;&#65533;&#65533;g&#65533;&#65533;&#65533;&#65533;F&#65533;&#65533;&#65533;&#65533;
7&#65533;Eh&#65533;G"&#65533;&#65533;":&#65533;&#65533;&#65533;QM&#65533;
$&#65533;&#1292;X$&#65533;&#65533;Qm&#65533;UjR&#65533;&#65533;2&#65533;&#65533;-&#65533;&#65533;5C&#65533;&#65533;&#65533;R&#65533;&#65533;&#65533;p&#65533;&#65533;&#65533;&#65533;&#65533;&#65533;&#65533;h&#65533;&#65533;cM&#65533;Ez&#65533;*&#65533;&#65533;&#65533;@&#65533;&#65533;&#65533;y4&#65533;P'&#65533;&#65533;&#65533;&#65533;P&#65533;&#65533;^&#65533;r&#1376;&#65533;S&#65533;d%W&#65533; &#65533;L&#65533;&#65533;	&#65533;&#65533;N&#65533;@&#65533;&#65533;&#65533;J&#65533;#&#65533;&#65533;:&#65533;
I&#65533;@Ie(&#65533;&#65533;''&#65533;&#65533;,&#65533;&#65533;&#65533;wm&#65533;o&#65533;&#65533;re&#1596;&#65533;HK,&#65533;&#65533;&#65533;&#65533;

&#65533;&#1101;s&#65533;A8&#65533;&#65533;(&#65533;&#65533;&#65533;Oa+&#65533;&#65533;&#65533;&#65533;.&#65533;P&#65533;b&#228;&#65533;(S&#65533;&#646;u&#1636;H&#65533;m&#65533;)&#65533;\R&#65533;&#65533;TH&#65533;&#65533;	&#65533;&#65533;
&#65533;`C&#65533;&#65533;U&#65533;f&#65533;&#65533;&#65533;8&#65533;\&#65533;	*c&#65533;&#65533;{&#1639;&#65533;
D&#65533;&#65533;&#65533;:&#1303;&#65533;&#65533;N&#65533;&#65533;&#65533;P&#65533;j&#65533;`$&#65533;&#65533;76&#65533;&#65533;w&#65533;&#1716;&#65533;&#65533;{&#65533;&#65533;-&#65533;&#65533;}Sb&#65533;%&#65533;&#65533;R&#65533;hV !*&#65533;L&#930;p&#65533;&#65533;&#65533;&#1574;%I&#65533;&#65533;&#65533;-&#65533;?U&#65533;&#65533;U
&#65533;@	&#65533;&#65533;&#65533;&#65533;&#65533;&#65533;&#65533;<	4%&#65533;&#65533;&#65533;&#65533;(&#65533;-&#65533;R&#65533;&#65533;&#65533;y&#65533;&#65533;1*&#65533;&#65533;F]&#65533;"&#65533;&#65533;
&#65533;E&#65533;&#65533;uS&#65533;p&#65533;&#65533;U
&#65533;&#65533;2&#65533;&#65533;&#65533;U&#65533;&#65533;E&#65533;&#65533;&#65533;&#393;&#65533;z&#65533;}Q&#65533;&#65533;]&#65533;&#65533;3zX&#65533;E^q&#65533;Ej&#1038;&#65533;&#1411;&#65533;<B&#65533;&#65533;":&#65533;&#65533;&#65533;&#1938;!=i&#65533;&#65533;&#65533;&#65533;^&#65533;(&#1442;C&#65533;&#65533;	V&#65533;&#65533;&#65533;&#714;&#65533;&#65533; 8&#65533;I&#65533;&#65533;&#65533;&#65533;E&#65533;&#65533;&#2001;Y$&#65533;&#65533;&#65533;U&#65533;Y&#65533;Z&#1324;^&#65533;) &#65533;&#65533;&#162;&#65533;
a&#65533;&#65533;!G&#65533;&#1896;P&#65533;&#65533;h.&#65533;&#65533;RA&#65533;&#65533;J&#65533;&#1962;d`:z?&#65533;=2&#65533;&#65533;
W	~Y&#65533;&#65533;&#65533;H&#65533;&#65533;&#65533; ^&#379;
&#141;&#65533;-
&#65533;%a&#65533;M&#65533;&#65533;e>&#65533;&#65533;X&#65533;%%&#65533;&#65533;&&#65533;&#65533;&#65533;.;&#65533;&#65533;&#65533;	!v&#65533;&#65533;&#65533;Z&#65533;&#65533;aO&#65533;&#65533;&#938;&#65533;&#1430;&#65533;&#65533; &#65533;&#65533;P$
nY&f&#65533;&#65533;%&#65533;u&#65533;Y&#65533;X&#65533;&#65533;2$&#65533;&#1997;&#65533;y-&#65533;hS`&#65533;c&#65533;]!q&#65533;1&#65533;&#65533;g1&#65533;9V[%&#65533;Zc
Q?&#65533;N>&&#65533;&#65533;m&#65533;&#65533;O&#65533;&#65533;&#65533;o&#65533;&#1364;&#65533;cB&#65533;N^&#65533;&#65533;Y&#65533;3VW&#65533;&#65533;F*?&#65533;G&#65533;&#65533;&#65533;&#65533;1&#65533;&#1898;+&#65533;&#65533;&#65533;}r|&#65533;Z&#65533;&#65533;&#65533;6'+Jd&#65533;c;&#65533;&#65533;/&#65533;Q#&#65533;aV&#65533;}e 5&#65533;=&#65533;SV&#65533;1."!&#65533;_&#65533;&#65533;CR&#65533;V&#65533;1&#65533;,&#617;F&#65533;&#65533;]&#65533;F&#65533;&#65533;kN&#65533;iN^R&#65533;8&#65533;QEfl'&#65533;&#65533;&#65533;&#65533;&#65533;s&#65533;en&UFHF@&#65533;F@l&#65533;&#65533;F&#65533;v&#65533;g1&#65533;&#65533;w&#65533;gF0	|&#65533;&#65533;x&#390;v&#65533;&#65533;gl@}&#65533;g{Fh4&#65533;g&#65533;h~&#65533;48	&#65533;^hv&#65533;&#65533;g&#65533;xg&#65533;~&#65533;&#65533;&#65533;8&#65533;z&#65533;h&#65533;&#65533;g&#65533;&#65533;hv&#65533;&#65533;4&#65533;&#65533;V&#33542;h}n&#65533;&#390;&#65533;Qgl ;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CB51B-68B7-4AEF-ACD4-22A0ABBF7890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BD888-E7A0-46EA-8BBF-51AEF4FA3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9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BD888-E7A0-46EA-8BBF-51AEF4FA32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3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005C8-9651-4157-92EE-CE1CC04E0B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005C8-9651-4157-92EE-CE1CC04E0B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005C8-9651-4157-92EE-CE1CC04E0B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005C8-9651-4157-92EE-CE1CC04E0B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005C8-9651-4157-92EE-CE1CC04E0B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005C8-9651-4157-92EE-CE1CC04E0B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005C8-9651-4157-92EE-CE1CC04E0B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005C8-9651-4157-92EE-CE1CC04E0B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005C8-9651-4157-92EE-CE1CC04E0B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005C8-9651-4157-92EE-CE1CC04E0B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3005C8-9651-4157-92EE-CE1CC04E0B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13005C8-9651-4157-92EE-CE1CC04E0B7B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1F19741-B466-4E00-8055-5637DBA028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xt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4352" y="444988"/>
            <a:ext cx="1343891" cy="60016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89" y="444987"/>
            <a:ext cx="5477691" cy="6001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6892854"/>
      </p:ext>
    </p:extLst>
  </p:cSld>
  <p:clrMapOvr>
    <a:masterClrMapping/>
  </p:clrMapOvr>
  <p:transition spd="slow" advTm="587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259" y="615240"/>
            <a:ext cx="3269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71710" y="1156871"/>
            <a:ext cx="332509" cy="3976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475019" y="2590802"/>
            <a:ext cx="1579419" cy="17041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45929" y="1801093"/>
            <a:ext cx="13854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245929" y="2341427"/>
            <a:ext cx="138545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968346" y="1925778"/>
            <a:ext cx="124690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9933710" y="2535394"/>
            <a:ext cx="1316183" cy="281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27910" y="4656755"/>
            <a:ext cx="7273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ক্রিয়া বলের সমান ও বিপরীতমুখী প্রতিক্রিয়া বল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53060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25 -1.8518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37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4" grpId="1" animBg="1"/>
      <p:bldP spid="4" grpId="2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2405" y="514813"/>
            <a:ext cx="3269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৩য়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984" y="4343000"/>
            <a:ext cx="10681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ক্রিকেট খেলায় ব্যাট এ বলে আঘাত করার সময় ও এই ক্রিয়া-প্রতিক্রিয়া বল কাজ করে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হাটার ও কোনোকিছু টানা বা ঠেলার পেছনেও এই বল কাজ করে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071" y="1222699"/>
            <a:ext cx="3604816" cy="2652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58" y="1347800"/>
            <a:ext cx="3210786" cy="275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51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5409" y="690749"/>
            <a:ext cx="4530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219" y="2272148"/>
            <a:ext cx="11388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৮০ কেজি ভরবিশিষ্ট একটি গাড়ির গতিবেগ ২৫ সেকেন্ডে ২০ কিলোমিটার থেকে ৬০ কিলোমিটার হলে তার উপর প্রযুক্ত বলের পরিমাণ নির্ণয় করো।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6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4" y="781710"/>
            <a:ext cx="10759044" cy="528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3255" y="1579806"/>
            <a:ext cx="483115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তন্ময়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পূর্বভাগ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এসইএসডিপি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বলকে জানি</a:t>
            </a:r>
          </a:p>
          <a:p>
            <a:pPr>
              <a:lnSpc>
                <a:spcPct val="150000"/>
              </a:lnSpc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ইলঃ০১৭১২৯৪৫০১২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bn-IN" sz="2800" b="1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2000" b="1" dirty="0" err="1" smtClean="0"/>
              <a:t>tanmoytd91@gmail.com</a:t>
            </a:r>
            <a:r>
              <a:rPr lang="bn-IN" sz="2400" b="1" dirty="0" smtClean="0">
                <a:latin typeface="+mj-lt"/>
                <a:cs typeface="NikoshBAN" panose="02000000000000000000" pitchFamily="2" charset="0"/>
              </a:rPr>
              <a:t>  </a:t>
            </a:r>
            <a:r>
              <a:rPr lang="bn-IN" sz="2800" b="1" dirty="0" smtClean="0">
                <a:latin typeface="+mj-lt"/>
                <a:cs typeface="NikoshBAN" panose="02000000000000000000" pitchFamily="2" charset="0"/>
              </a:rPr>
              <a:t>  </a:t>
            </a:r>
            <a:endParaRPr lang="bn-IN" sz="2800" b="1" dirty="0">
              <a:latin typeface="+mj-lt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511" y="1826720"/>
            <a:ext cx="3491183" cy="3552806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4073236" y="418107"/>
            <a:ext cx="4203865" cy="1292328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 smtClean="0"/>
              <a:t>পরিচিতি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785276"/>
      </p:ext>
    </p:extLst>
  </p:cSld>
  <p:clrMapOvr>
    <a:masterClrMapping/>
  </p:clrMapOvr>
  <p:transition spd="slow" advTm="61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43347" y="427512"/>
            <a:ext cx="10576278" cy="5749585"/>
            <a:chOff x="443347" y="318655"/>
            <a:chExt cx="10576278" cy="6075943"/>
          </a:xfrm>
        </p:grpSpPr>
        <p:sp>
          <p:nvSpPr>
            <p:cNvPr id="4" name="TextBox 3"/>
            <p:cNvSpPr txBox="1"/>
            <p:nvPr/>
          </p:nvSpPr>
          <p:spPr>
            <a:xfrm>
              <a:off x="443347" y="318655"/>
              <a:ext cx="9531927" cy="552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চিত্রগুলো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দেখো</a:t>
              </a:r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26275" y="4020298"/>
              <a:ext cx="10093350" cy="2374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চিত্রগুলোতে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মেয়েগূলো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হেটে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যাচ্ছে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অপর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ছেলে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গাড়ি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ঠেলে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যাচ্ছে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হাটার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ঠেলে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নেয়ার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পেছনেও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=</a:t>
              </a:r>
              <a:r>
                <a:rPr lang="bn-IN" sz="4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596" y="1198425"/>
              <a:ext cx="3783714" cy="25178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177" y="1198425"/>
              <a:ext cx="4286992" cy="2377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3930947"/>
      </p:ext>
    </p:extLst>
  </p:cSld>
  <p:clrMapOvr>
    <a:masterClrMapping/>
  </p:clrMapOvr>
  <p:transition spd="slow" advTm="612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2859" y="812347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48" y="2750039"/>
            <a:ext cx="3185709" cy="2203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15" y="2717851"/>
            <a:ext cx="3118265" cy="226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28918"/>
      </p:ext>
    </p:extLst>
  </p:cSld>
  <p:clrMapOvr>
    <a:masterClrMapping/>
  </p:clrMapOvr>
  <p:transition spd="slow" advTm="3401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729" y="1191494"/>
            <a:ext cx="109589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 কি তা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নিউটনের ১ম সূত্র বর্ণনা করতে পারবে।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নিউটনের ২য় সূত্র ব্যবহার করে প্রযুক্ত বলের পরিমাণ নির্ণয় করতে পারবে।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নিউটনের ৩য় ব্যাখ্যা করতে পারবে।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232593"/>
      </p:ext>
    </p:extLst>
  </p:cSld>
  <p:clrMapOvr>
    <a:masterClrMapping/>
  </p:clrMapOvr>
  <p:transition spd="med" advTm="862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59087" y="1846565"/>
            <a:ext cx="1565563" cy="1814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0463" y="1569473"/>
            <a:ext cx="263236" cy="236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603661" y="1846565"/>
            <a:ext cx="1565563" cy="1814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84894" y="1292383"/>
            <a:ext cx="263236" cy="236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05993" y="485298"/>
            <a:ext cx="2557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বল প্রয়োগ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055" y="4541194"/>
            <a:ext cx="10827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স্থির বস্তুকে গতিশীল ও কোনো গতিশীল বস্তুকে স্থির করার প্রক্রিয়াকে বল প্রয়োগ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9">
        <p14:ripple/>
      </p:transition>
    </mc:Choice>
    <mc:Fallback xmlns="">
      <p:transition spd="slow" advTm="8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92 L -0.25625 -0.0048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86" y="-20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08008 -0.0050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417 L 0.0789 0.0064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15938 0.0069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4" grpId="0" animBg="1"/>
      <p:bldP spid="4" grpId="1" animBg="1"/>
      <p:bldP spid="4" grpId="2" animBg="1"/>
      <p:bldP spid="5" grpId="0" animBg="1"/>
      <p:bldP spid="5" grpId="1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710" y="578210"/>
            <a:ext cx="3851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নিউটনের ১ম সূত্র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67149" y="1648692"/>
            <a:ext cx="1565563" cy="18149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1388" y="1371602"/>
            <a:ext cx="263236" cy="2369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0853" y="3919481"/>
            <a:ext cx="10871862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 প্রয়োগ ছাড়া স্থির বস্তু চিরকাল স্থির থাকতে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সমবেগে চলতে থাকা বস্তু চিরকাল চলতে থাকবে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46" y="1288474"/>
            <a:ext cx="246740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8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789 0.001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0.18125 -0.0050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25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3" grpId="2" animBg="1"/>
      <p:bldP spid="4" grpId="0" animBg="1"/>
      <p:bldP spid="4" grpId="1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4891" y="380013"/>
            <a:ext cx="4696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নিউটনের ২য় সূত্র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47" y="1427024"/>
            <a:ext cx="4572000" cy="253105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76893" y="4130636"/>
            <a:ext cx="106165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দেখো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লোকটি যতটুকু বল প্রয়োগ করছে অপরদিকের বস্তুটি ঠিক ততটুকু উপরে উঠছে।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সুতরাং, “বস্তুর ভরবেগের পরিবর্তনের হার প্রযুক্ত বলের সমানুপাতিক বা সমান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 F=ma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4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654" y="372036"/>
            <a:ext cx="4904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 বলের পরিমাণ নির্ণয়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4082" y="2139775"/>
                <a:ext cx="10420599" cy="269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নিউটনের সূত্র অনুযায়ী</a:t>
                </a:r>
              </a:p>
              <a:p>
                <a:endParaRPr lang="bn-IN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F=ma  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endParaRPr lang="bn-IN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  =(৬৫</a:t>
                </a:r>
                <a14:m>
                  <m:oMath xmlns:m="http://schemas.openxmlformats.org/officeDocument/2006/math">
                    <m:r>
                      <a:rPr lang="bn-I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</m:oMath>
                </a14:m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৩)নিউটন</a:t>
                </a: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    =১৯৫ নিউটন		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 মি./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0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সে</m:t>
                        </m:r>
                      </m:e>
                      <m:sup>
                        <m:r>
                          <a:rPr lang="bn-IN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endParaRPr lang="bn-IN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	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a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=ত্বরণ</a:t>
                </a:r>
                <a:endParaRPr lang="bn-IN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	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m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=ভর=৬৫ 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কেজি</a:t>
                </a:r>
              </a:p>
              <a:p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		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r>
                  <a:rPr lang="bn-IN" sz="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=প্রযুক্ত বল =?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82" y="2139775"/>
                <a:ext cx="10420599" cy="2697918"/>
              </a:xfrm>
              <a:prstGeom prst="rect">
                <a:avLst/>
              </a:prstGeom>
              <a:blipFill rotWithShape="1">
                <a:blip r:embed="rId3"/>
                <a:stretch>
                  <a:fillRect l="-644" t="-1129" b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4082" y="1085306"/>
                <a:ext cx="10620500" cy="855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৬৫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কেজি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ভরের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গাড়ি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কিছু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সময়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চলে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মি./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b="1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সে</m:t>
                        </m:r>
                      </m:e>
                      <m:sup>
                        <m:r>
                          <a:rPr lang="bn-IN" sz="24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sup>
                    </m:sSup>
                  </m:oMath>
                </a14:m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বেগ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প্রাপ্ত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গাড়ির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 </a:t>
                </a:r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প্রযুক্ত বলের পরিমাণ </a:t>
                </a:r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</a:t>
                </a:r>
                <a:r>
                  <a:rPr lang="bn-IN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করো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82" y="1085306"/>
                <a:ext cx="10620500" cy="855234"/>
              </a:xfrm>
              <a:prstGeom prst="rect">
                <a:avLst/>
              </a:prstGeom>
              <a:blipFill rotWithShape="1">
                <a:blip r:embed="rId4"/>
                <a:stretch>
                  <a:fillRect l="-918" t="-2143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84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6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0.8|0.5|1.1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587</TotalTime>
  <Words>275</Words>
  <Application>Microsoft Office PowerPoint</Application>
  <PresentationFormat>Custom</PresentationFormat>
  <Paragraphs>48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2</vt:i4>
      </vt:variant>
    </vt:vector>
  </HeadingPairs>
  <TitlesOfParts>
    <vt:vector size="16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45 minite</vt:lpstr>
      <vt:lpstr>nine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 shahin</dc:creator>
  <cp:lastModifiedBy>Lab</cp:lastModifiedBy>
  <cp:revision>61</cp:revision>
  <dcterms:created xsi:type="dcterms:W3CDTF">2020-03-12T03:47:28Z</dcterms:created>
  <dcterms:modified xsi:type="dcterms:W3CDTF">2021-06-14T04:30:05Z</dcterms:modified>
</cp:coreProperties>
</file>