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6" r:id="rId3"/>
    <p:sldId id="266" r:id="rId4"/>
    <p:sldId id="267" r:id="rId5"/>
    <p:sldId id="272" r:id="rId6"/>
    <p:sldId id="273" r:id="rId7"/>
    <p:sldId id="257" r:id="rId8"/>
    <p:sldId id="275" r:id="rId9"/>
    <p:sldId id="258" r:id="rId10"/>
    <p:sldId id="276" r:id="rId11"/>
    <p:sldId id="259" r:id="rId12"/>
    <p:sldId id="270" r:id="rId13"/>
    <p:sldId id="260" r:id="rId14"/>
    <p:sldId id="269" r:id="rId15"/>
    <p:sldId id="262" r:id="rId16"/>
    <p:sldId id="263" r:id="rId17"/>
    <p:sldId id="274" r:id="rId18"/>
    <p:sldId id="285" r:id="rId19"/>
    <p:sldId id="281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53" autoAdjust="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FEB60-72CE-4339-9F29-C93C4C311E91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25205-0650-4855-A52F-8AB252FB4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61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25205-0650-4855-A52F-8AB252FB4D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E250-1B61-47AF-BB07-B1129A5FD3E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268_84517"/>
          <p:cNvPicPr>
            <a:picLocks noGrp="1" noChangeAspect="1"/>
          </p:cNvPicPr>
          <p:nvPr isPhoto="1"/>
        </p:nvPicPr>
        <p:blipFill>
          <a:blip r:embed="rId2"/>
          <a:stretch>
            <a:fillRect/>
          </a:stretch>
        </p:blipFill>
        <p:spPr>
          <a:xfrm>
            <a:off x="152400" y="1647197"/>
            <a:ext cx="8763000" cy="49352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4600" y="457200"/>
            <a:ext cx="419100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1143000"/>
            <a:ext cx="2133600" cy="388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ভাত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আলু</a:t>
            </a:r>
            <a:r>
              <a:rPr lang="bn-IN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গম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914400"/>
            <a:ext cx="2362200" cy="419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ডালডা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মাখন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</a:t>
            </a:r>
            <a:endParaRPr lang="bn-IN" sz="40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সয়াবিন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0" y="990600"/>
            <a:ext cx="2209800" cy="411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মাছ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মাংস,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ডাল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53340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2286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2590800"/>
            <a:ext cx="28194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191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191000"/>
            <a:ext cx="1066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4191000"/>
            <a:ext cx="8382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4191000"/>
            <a:ext cx="1295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8600" y="4191000"/>
            <a:ext cx="9144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191000"/>
            <a:ext cx="16002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লবন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0" y="1752600"/>
            <a:ext cx="4419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1409700"/>
            <a:ext cx="83899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866900" y="2171700"/>
            <a:ext cx="83899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286500" y="2171700"/>
            <a:ext cx="83899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3657600"/>
            <a:ext cx="2263724" cy="8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47820" y="38863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904820" y="38863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38020" y="38863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904820" y="34291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3657600"/>
            <a:ext cx="3049144" cy="1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76820" y="34291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8000820" y="38863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76820" y="38863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029020" y="38863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81200" y="457200"/>
            <a:ext cx="56388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C:\Users\Amin\Desktop\Food\জিলাপ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286000"/>
            <a:ext cx="3886200" cy="2590800"/>
          </a:xfrm>
          <a:prstGeom prst="rect">
            <a:avLst/>
          </a:prstGeom>
          <a:noFill/>
        </p:spPr>
      </p:pic>
      <p:pic>
        <p:nvPicPr>
          <p:cNvPr id="5125" name="Picture 5" descr="C:\Users\Amin\Desktop\Food\লেবু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2209800"/>
            <a:ext cx="38862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5638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8009632"/>
              </p:ext>
            </p:extLst>
          </p:nvPr>
        </p:nvGraphicFramePr>
        <p:xfrm>
          <a:off x="609600" y="1143000"/>
          <a:ext cx="7918940" cy="5562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498"/>
                <a:gridCol w="5888442"/>
              </a:tblGrid>
              <a:tr h="5560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উপাদানের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0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ভাত,আলু,গ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মাংস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ডাল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স্নেহ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ডালডা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মাখন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সয়াবিন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881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আমড়া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গাজর,আম,মলা মাছ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881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ঢেঁড়স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সবুজ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শাকসবজি,কচু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শাক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846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চা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কফি,ফল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min\Desktop\Food\আলু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1066800"/>
            <a:ext cx="7010400" cy="4580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943600"/>
            <a:ext cx="51816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57200"/>
            <a:ext cx="71628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শস্যদানা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6550" y="2208596"/>
            <a:ext cx="34671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733800"/>
            <a:ext cx="2667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উদ্ভিজ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3732596"/>
            <a:ext cx="24384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প্রাণীজ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572000"/>
            <a:ext cx="2286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570796"/>
            <a:ext cx="24384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যকৃত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3273589"/>
            <a:ext cx="5638800" cy="20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690288" y="347604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286884" y="3490108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419420" y="3046976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828800"/>
            <a:ext cx="7543800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।দেহে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।শর্করায়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কোষ্ঠকাঠিন্য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362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এদের উৎস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7467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</a:t>
            </a:r>
            <a:r>
              <a:rPr lang="bn-IN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লী</a:t>
            </a:r>
            <a:r>
              <a:rPr lang="bn-BD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য় </a:t>
            </a:r>
            <a:r>
              <a:rPr lang="bn-BD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pro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6231255" cy="3461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562600"/>
            <a:ext cx="67056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 খাবারগুলো কোনটি কোন ধরণের উপাদান?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98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895600"/>
            <a:ext cx="70104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১।খাদ্য উপাদান কী?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২।রোগ প্রতিরোধ শক্তি বাড়ায় কোন খাদ্য উপাদান?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914400"/>
            <a:ext cx="655320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79046" y="685800"/>
            <a:ext cx="7779154" cy="5448300"/>
            <a:chOff x="976745" y="739721"/>
            <a:chExt cx="7779154" cy="5448300"/>
          </a:xfrm>
        </p:grpSpPr>
        <p:sp>
          <p:nvSpPr>
            <p:cNvPr id="16" name="Rounded Rectangle 15"/>
            <p:cNvSpPr/>
            <p:nvPr/>
          </p:nvSpPr>
          <p:spPr>
            <a:xfrm>
              <a:off x="976745" y="3559121"/>
              <a:ext cx="3810000" cy="26289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রোকসানা</a:t>
              </a:r>
              <a:r>
                <a:rPr lang="en-US" sz="32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আক্তার</a:t>
              </a:r>
              <a:endParaRPr lang="bn-BD" sz="3200" dirty="0" smtClean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সহকার</a:t>
              </a:r>
              <a:r>
                <a:rPr lang="bn-BD" sz="24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ী</a:t>
              </a:r>
              <a:r>
                <a:rPr lang="en-US" sz="24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400" dirty="0" smtClean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ফ্লাওয়ার্স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কেজি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মৌলভীবাজার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257800" y="3574942"/>
              <a:ext cx="3498099" cy="259725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নবম-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দশম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0100" y="1447800"/>
              <a:ext cx="26670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294" y="739721"/>
              <a:ext cx="2337441" cy="259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88501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09" y="1570998"/>
            <a:ext cx="6553200" cy="364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28800" y="457200"/>
            <a:ext cx="53340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বাড়ীর কাজ</a:t>
            </a:r>
            <a:endParaRPr lang="en-US" sz="4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5800" y="5562600"/>
            <a:ext cx="8001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চিত্রের খাদ্য উপাদান দেহের জন্য গুরুত্বপুর্ণ কেন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ghproteinfood"/>
          <p:cNvPicPr>
            <a:picLocks noGrp="1" noChangeAspect="1"/>
          </p:cNvPicPr>
          <p:nvPr isPhoto="1"/>
        </p:nvPicPr>
        <p:blipFill>
          <a:blip r:embed="rId2"/>
          <a:stretch>
            <a:fillRect/>
          </a:stretch>
        </p:blipFill>
        <p:spPr>
          <a:xfrm>
            <a:off x="990600" y="1676400"/>
            <a:ext cx="7239000" cy="50451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4600" y="520700"/>
            <a:ext cx="41910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600200"/>
            <a:ext cx="7162800" cy="488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5791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in\Desktop\Food\আমিষ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533400"/>
            <a:ext cx="8763000" cy="52906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19400" y="6019800"/>
            <a:ext cx="3886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ধরণের খাদ্য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57400"/>
            <a:ext cx="8763000" cy="24314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 </a:t>
            </a:r>
            <a:r>
              <a:rPr lang="en-US" sz="7200" b="1" u="sng" dirty="0" err="1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7200" b="1" u="sng" dirty="0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u="sng" dirty="0" err="1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পাঠ</a:t>
            </a:r>
            <a:endParaRPr lang="bn-IN" sz="72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7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উপাদান</a:t>
            </a:r>
            <a:r>
              <a:rPr lang="en-US" sz="7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72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শর্কর</a:t>
            </a:r>
            <a:r>
              <a:rPr lang="bn-IN" sz="7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া</a:t>
            </a:r>
            <a:endParaRPr lang="en-US" sz="72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09800"/>
            <a:ext cx="731520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r>
              <a:rPr lang="en-US" sz="36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-</a:t>
            </a:r>
            <a:b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উপাদান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।</a:t>
            </a:r>
            <a:b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শর্করার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উৎস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057400"/>
            <a:ext cx="6705600" cy="27699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48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SutonnyOMJ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১)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দেহে শক্তি উৎপাদনে সহায়তা করে</a:t>
            </a:r>
            <a:r>
              <a:rPr lang="bn-BD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৷</a:t>
            </a:r>
            <a:endParaRPr lang="bn-BD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২)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ক্ষয়পূরণ</a:t>
            </a:r>
            <a:r>
              <a:rPr lang="bn-IN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বৃদ্ধিসাধন করে</a:t>
            </a:r>
            <a:r>
              <a:rPr lang="bn-IN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৩)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রোগ প্রতিরোধ শক্তি বাড়ায়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in\Desktop\Food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762000"/>
            <a:ext cx="7924800" cy="52031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743200" y="6096000"/>
            <a:ext cx="4191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পুষ্টিকর খাদ্য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133600"/>
            <a:ext cx="8229600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পুষ্টি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পুষ্টি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শারীরবৃত্তীয়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প্রক্রিয়া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পুষ্টি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দৈহিক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গঠণ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সুস্থ্য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থাকতে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মূল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পালন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285</Words>
  <Application>Microsoft Office PowerPoint</Application>
  <PresentationFormat>On-screen Show (4:3)</PresentationFormat>
  <Paragraphs>93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পাঠ অনুধাবন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বিভিন্ন প্রকার খাবার</vt:lpstr>
      <vt:lpstr>Slide 13</vt:lpstr>
      <vt:lpstr>Slide 14</vt:lpstr>
      <vt:lpstr>Slide 15</vt:lpstr>
      <vt:lpstr>Slide 16</vt:lpstr>
      <vt:lpstr>একক কাজ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eiæb P›`ª `vm wmwbqi wkÿK Wvt bRiæj web b~i-gnwmb Mvj©m ¯‹zj GÛ K‡jR|</dc:title>
  <dc:creator>CREATIVE ZONE</dc:creator>
  <cp:lastModifiedBy>User</cp:lastModifiedBy>
  <cp:revision>198</cp:revision>
  <dcterms:created xsi:type="dcterms:W3CDTF">2013-09-18T05:51:48Z</dcterms:created>
  <dcterms:modified xsi:type="dcterms:W3CDTF">2021-06-13T18:43:32Z</dcterms:modified>
</cp:coreProperties>
</file>