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87" r:id="rId6"/>
    <p:sldId id="273" r:id="rId7"/>
    <p:sldId id="286" r:id="rId8"/>
    <p:sldId id="284" r:id="rId9"/>
    <p:sldId id="270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60"/>
  </p:normalViewPr>
  <p:slideViewPr>
    <p:cSldViewPr>
      <p:cViewPr>
        <p:scale>
          <a:sx n="100" d="100"/>
          <a:sy n="100" d="100"/>
        </p:scale>
        <p:origin x="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3810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087fdd97ab9f5100c513497b33135815ccc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352800" cy="441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F0"/>
                </a:solidFill>
              </a:rPr>
              <a:t>বাড়ির</a:t>
            </a:r>
            <a:r>
              <a:rPr lang="en-US" sz="4800" b="1" u="sng" dirty="0" smtClean="0">
                <a:solidFill>
                  <a:srgbClr val="00B0F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</a:rPr>
              <a:t>কাজ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সমাধান</a:t>
            </a:r>
            <a:r>
              <a:rPr lang="en-US" sz="2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079" t="20635" r="40318" b="46084"/>
          <a:stretch>
            <a:fillRect/>
          </a:stretch>
        </p:blipFill>
        <p:spPr bwMode="auto">
          <a:xfrm>
            <a:off x="4495800" y="2362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349" t="22222" r="41587" b="53603"/>
          <a:stretch>
            <a:fillRect/>
          </a:stretch>
        </p:blipFill>
        <p:spPr bwMode="auto">
          <a:xfrm>
            <a:off x="381000" y="23622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</a:rPr>
              <a:t>সাথে</a:t>
            </a:r>
            <a:r>
              <a:rPr lang="en-US" sz="3600" b="1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</a:rPr>
              <a:t>থাকার</a:t>
            </a:r>
            <a:r>
              <a:rPr lang="en-US" sz="3600" b="1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</a:rPr>
              <a:t>জন্য</a:t>
            </a:r>
            <a:r>
              <a:rPr lang="en-US" sz="3600" b="1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</a:rPr>
              <a:t>সবাইকে</a:t>
            </a:r>
            <a:r>
              <a:rPr lang="en-US" sz="3600" b="1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</a:rPr>
              <a:t>ধন্যবাদ</a:t>
            </a:r>
            <a:endParaRPr lang="en-US" sz="3600" b="1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1026" name="Picture 2" descr="C:\Users\sukanto10\Desktop\flower-flower-bouquet-cut-flowers-for-flowers-5ed47d3519d2e4.347264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58674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>
              <a:defRPr/>
            </a:pPr>
            <a:endParaRPr lang="en-US" sz="4000" dirty="0" smtClean="0">
              <a:solidFill>
                <a:srgbClr val="92D050"/>
              </a:solidFill>
            </a:endParaRPr>
          </a:p>
          <a:p>
            <a:pPr marL="342900" lvl="0" indent="-342900" algn="ctr">
              <a:defRPr/>
            </a:pP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এস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এম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মিজানুর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রহমান</a:t>
            </a:r>
            <a:endParaRPr lang="en-US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lvl="0" indent="-342900" algn="ctr">
              <a:defRPr/>
            </a:pPr>
            <a:endParaRPr lang="en-U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0660" y="2590801"/>
            <a:ext cx="51026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ট্রেড ইন্সট্রাক্টর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s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(ইলেকট্রিক্যাল)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914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পাঠ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মুল্যায়ন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endParaRPr lang="en-US" b="1" u="sng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endParaRPr lang="en-US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42" t="18204" r="10680" b="22330"/>
          <a:stretch>
            <a:fillRect/>
          </a:stretch>
        </p:blipFill>
        <p:spPr bwMode="auto">
          <a:xfrm>
            <a:off x="2286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57200"/>
            <a:ext cx="5257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চিত্র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দেখঃ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3766" t="14286" b="51948"/>
          <a:stretch>
            <a:fillRect/>
          </a:stretch>
        </p:blipFill>
        <p:spPr bwMode="auto">
          <a:xfrm>
            <a:off x="533400" y="1524000"/>
            <a:ext cx="3886200" cy="4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478" t="16791" r="23881" b="19776"/>
          <a:stretch>
            <a:fillRect/>
          </a:stretch>
        </p:blipFill>
        <p:spPr bwMode="auto">
          <a:xfrm>
            <a:off x="4648200" y="1600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2941" t="22059" r="49412" b="45588"/>
          <a:stretch>
            <a:fillRect/>
          </a:stretch>
        </p:blipFill>
        <p:spPr bwMode="auto">
          <a:xfrm>
            <a:off x="304800" y="5334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5310" t="15487" r="18584" b="44690"/>
          <a:stretch>
            <a:fillRect/>
          </a:stretch>
        </p:blipFill>
        <p:spPr bwMode="auto">
          <a:xfrm>
            <a:off x="4572000" y="1752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5128" t="22099" r="38462" b="41989"/>
          <a:stretch>
            <a:fillRect/>
          </a:stretch>
        </p:blipFill>
        <p:spPr bwMode="auto">
          <a:xfrm>
            <a:off x="381000" y="3733800"/>
            <a:ext cx="36107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610" t="10511" r="5105" b="14414"/>
          <a:stretch>
            <a:fillRect/>
          </a:stretch>
        </p:blipFill>
        <p:spPr bwMode="auto">
          <a:xfrm>
            <a:off x="4419600" y="914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6038" t="20755" r="42642" b="43396"/>
          <a:stretch>
            <a:fillRect/>
          </a:stretch>
        </p:blipFill>
        <p:spPr bwMode="auto">
          <a:xfrm>
            <a:off x="304800" y="914400"/>
            <a:ext cx="38862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411" t="12850" r="11215" b="13551"/>
          <a:stretch>
            <a:fillRect/>
          </a:stretch>
        </p:blipFill>
        <p:spPr bwMode="auto">
          <a:xfrm>
            <a:off x="2209800" y="38862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/>
              <a:t>শিখনফল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spc="50" dirty="0" err="1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spc="50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endParaRPr lang="en-US" sz="2000" b="1" u="sng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§"/>
            </a:pPr>
            <a:endParaRPr lang="en-US" sz="2000" u="sng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598</TotalTime>
  <Words>85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Teaccher</dc:creator>
  <cp:lastModifiedBy>sukanto10</cp:lastModifiedBy>
  <cp:revision>98</cp:revision>
  <dcterms:created xsi:type="dcterms:W3CDTF">2006-08-16T00:00:00Z</dcterms:created>
  <dcterms:modified xsi:type="dcterms:W3CDTF">2021-06-14T06:19:05Z</dcterms:modified>
</cp:coreProperties>
</file>