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87" r:id="rId5"/>
    <p:sldId id="279" r:id="rId6"/>
    <p:sldId id="262" r:id="rId7"/>
    <p:sldId id="263" r:id="rId8"/>
    <p:sldId id="264" r:id="rId9"/>
    <p:sldId id="265" r:id="rId10"/>
    <p:sldId id="266" r:id="rId11"/>
    <p:sldId id="281" r:id="rId12"/>
    <p:sldId id="267" r:id="rId13"/>
    <p:sldId id="269" r:id="rId14"/>
    <p:sldId id="270" r:id="rId15"/>
    <p:sldId id="288" r:id="rId16"/>
    <p:sldId id="271" r:id="rId17"/>
    <p:sldId id="268" r:id="rId18"/>
    <p:sldId id="272" r:id="rId19"/>
    <p:sldId id="274" r:id="rId20"/>
    <p:sldId id="282" r:id="rId21"/>
    <p:sldId id="283" r:id="rId22"/>
    <p:sldId id="284" r:id="rId23"/>
    <p:sldId id="285" r:id="rId24"/>
    <p:sldId id="276" r:id="rId25"/>
    <p:sldId id="277" r:id="rId26"/>
    <p:sldId id="2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356BD9-0C61-4654-8757-18A249EA3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86C568F-3628-4B5F-A18E-B9395A668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F151CA-0AD2-4A23-8FE5-096373AD1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402B-CD6C-4DC7-9175-6C62A9A5D2E1}" type="datetimeFigureOut">
              <a:rPr lang="en-SG" smtClean="0"/>
              <a:pPr/>
              <a:t>12/6/2021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F70D38-CB06-4A0F-88A1-4393F6E29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50C438C-4CB3-41DA-9BB6-76A8545B8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168A-3B1A-4899-8808-606012B9754A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145600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A34BCA-00D4-4666-9D90-CE7776489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F6012A2-7D2E-44E2-9150-A8421321B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EFA57F-AACA-4E8D-A1BC-FCAB30B36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402B-CD6C-4DC7-9175-6C62A9A5D2E1}" type="datetimeFigureOut">
              <a:rPr lang="en-SG" smtClean="0"/>
              <a:pPr/>
              <a:t>12/6/2021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98A9880-59A4-40E9-A8B8-E1BBA828B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7A3B101-3572-415A-9978-0A54F2710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168A-3B1A-4899-8808-606012B9754A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1304309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4267EBA-4441-41CF-9B44-6DB454F195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8BB819F-FBA4-4256-A141-F5179ED78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1852FF-4339-4B93-AE10-DD06F2BB0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402B-CD6C-4DC7-9175-6C62A9A5D2E1}" type="datetimeFigureOut">
              <a:rPr lang="en-SG" smtClean="0"/>
              <a:pPr/>
              <a:t>12/6/2021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D9A8372-2C65-4B72-BC62-7B46620CB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4CE8759-7C08-4B77-B523-0AC911416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168A-3B1A-4899-8808-606012B9754A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4039251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91AFD1-3588-46C9-BB3C-8B06A00D1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0A61B0-A91B-4880-8447-EB8178FA6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BC7195-37FA-487C-B8D5-DA9E14474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402B-CD6C-4DC7-9175-6C62A9A5D2E1}" type="datetimeFigureOut">
              <a:rPr lang="en-SG" smtClean="0"/>
              <a:pPr/>
              <a:t>12/6/2021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292F35-150A-439B-9882-709E89D2D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450D228-7BF5-451B-9A6E-5039128B6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168A-3B1A-4899-8808-606012B9754A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699659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218F1D-85BE-46FF-9638-68636DDF6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2DE9A76-6709-456C-B59F-8CD57DE2B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FAE1FA1-5377-4DDB-BA76-833CEE47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402B-CD6C-4DC7-9175-6C62A9A5D2E1}" type="datetimeFigureOut">
              <a:rPr lang="en-SG" smtClean="0"/>
              <a:pPr/>
              <a:t>12/6/2021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0FD1C59-45CC-42E8-A1D6-F9F9488A8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DB6D7B2-68EA-44F3-AECF-BD942F484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168A-3B1A-4899-8808-606012B9754A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544194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81B2E6-36CE-4D13-803E-CACDC012C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9B2185A-0CBC-4550-801C-B17986CDA0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4F718CE-7277-4C9A-80E1-6424A18C1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9AC958-619F-44EB-88EE-2CF2E5A9D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402B-CD6C-4DC7-9175-6C62A9A5D2E1}" type="datetimeFigureOut">
              <a:rPr lang="en-SG" smtClean="0"/>
              <a:pPr/>
              <a:t>12/6/2021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DE94DDE-DFE5-4F6B-893A-B90C0CD8B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6886776-38FA-4635-B41E-C427438F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168A-3B1A-4899-8808-606012B9754A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11384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C5199A-24BF-496C-B978-57E205EA8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34C44A-977C-4F1A-8801-AD1B80886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9925820-5968-4B5E-9C70-F82B01B74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EAE9214-F25F-48E0-BB5A-6EB8DEBF6A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D6484F3-5FC5-441B-A38F-7E1E1CC81A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290136E-4FD5-48C9-96A1-549B41F5D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402B-CD6C-4DC7-9175-6C62A9A5D2E1}" type="datetimeFigureOut">
              <a:rPr lang="en-SG" smtClean="0"/>
              <a:pPr/>
              <a:t>12/6/2021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07A9E63-F751-4788-9776-8E2A9FFFE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358BC27-652C-40D6-B107-5FF03A06B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168A-3B1A-4899-8808-606012B9754A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3645820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0CA048-0CE8-434F-8487-9FC489C79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3B62D8E-1053-48B8-9576-E3E2A1FFC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402B-CD6C-4DC7-9175-6C62A9A5D2E1}" type="datetimeFigureOut">
              <a:rPr lang="en-SG" smtClean="0"/>
              <a:pPr/>
              <a:t>12/6/2021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6412B2F-E4A1-445F-9AB3-2103915C8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09BDFF6-D5C9-423B-B26B-6AEB8294C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168A-3B1A-4899-8808-606012B9754A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70621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ADA484A-FBCA-4494-9177-3BA34CB6F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402B-CD6C-4DC7-9175-6C62A9A5D2E1}" type="datetimeFigureOut">
              <a:rPr lang="en-SG" smtClean="0"/>
              <a:pPr/>
              <a:t>12/6/2021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0F8C01F-3F3D-488C-A4DE-113114C13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0E03879-71E6-40C1-A403-6895EC3B3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168A-3B1A-4899-8808-606012B9754A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882774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1D1EA6-92AB-490F-9E4E-7A34E21C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49E8C59-0135-4D37-9122-FAF58560A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D8EECCF-C0E9-4505-B5D9-F4573A7D8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68110AC-0553-4FFA-9887-67DB9F442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402B-CD6C-4DC7-9175-6C62A9A5D2E1}" type="datetimeFigureOut">
              <a:rPr lang="en-SG" smtClean="0"/>
              <a:pPr/>
              <a:t>12/6/2021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582AFE5-27D5-42A5-BC4E-9321511A8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8D07E36-8943-44CD-8558-B63F00560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168A-3B1A-4899-8808-606012B9754A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374140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A3EDC9-76C5-4E32-9E47-6B8CFFF12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7600A12-57FF-4B06-B23A-4048ED8079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57C7020-3D48-415D-B718-01E003FD2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55A8A96-5FCF-4F80-B547-FF613D3DA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402B-CD6C-4DC7-9175-6C62A9A5D2E1}" type="datetimeFigureOut">
              <a:rPr lang="en-SG" smtClean="0"/>
              <a:pPr/>
              <a:t>12/6/2021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69ACFB8-0172-4571-BF45-02345266A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303C38E-C897-45AD-89F7-CE231AEC2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168A-3B1A-4899-8808-606012B9754A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1347014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EA9222E-C369-4BF2-A8A2-74E618C39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C6C19C7-6947-47E9-A2D0-BEAC9E3CA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A8BC7A4-ABF2-4D26-8507-B7573F3BB5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0402B-CD6C-4DC7-9175-6C62A9A5D2E1}" type="datetimeFigureOut">
              <a:rPr lang="en-SG" smtClean="0"/>
              <a:pPr/>
              <a:t>12/6/2021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749BD3B-875B-4B7D-8A63-FC5745676B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F29C8E7-A8E9-4F48-905B-ABE7BD03B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4168A-3B1A-4899-8808-606012B9754A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77628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A2B570D-A124-4FC9-8BDA-D3FA5009E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3388" y="156754"/>
            <a:ext cx="8315325" cy="65246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D581E90-54E6-4614-BF48-40BF8793CB8C}"/>
              </a:ext>
            </a:extLst>
          </p:cNvPr>
          <p:cNvSpPr txBox="1"/>
          <p:nvPr/>
        </p:nvSpPr>
        <p:spPr>
          <a:xfrm>
            <a:off x="2220686" y="2377440"/>
            <a:ext cx="50553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</a:t>
            </a:r>
            <a:endParaRPr lang="en-SG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953129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523A949-65F4-4188-978C-A330BA22B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979" y="344000"/>
            <a:ext cx="2107894" cy="13090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EC022FA-0FA4-4CF9-AA79-3D97F5CD5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6811" y="1557875"/>
            <a:ext cx="3822523" cy="26154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F26EED2-FE72-4800-A22A-502B4B9D8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2935" y="2465749"/>
            <a:ext cx="2310584" cy="9632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40C8EB6-D918-4DA3-9D1B-86022DDA43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568" y="2380906"/>
            <a:ext cx="2773920" cy="9693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CAA0A51-7F2B-4741-A03E-57706653A7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3519" y="4173286"/>
            <a:ext cx="3822523" cy="25849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0491549-A84A-40EB-94A8-DA32E9E065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2770" y="5161054"/>
            <a:ext cx="2017951" cy="9693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CC73022-5F0E-4EE8-A66C-DA8CC08527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9334" y="4709780"/>
            <a:ext cx="3005588" cy="15119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677642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A78D5E4-BEF8-4CEB-84DD-A0535BAAF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659" y="392327"/>
            <a:ext cx="10206681" cy="60733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94284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540A45F-F20F-4043-B412-014162A72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915" y="464232"/>
            <a:ext cx="3694496" cy="18655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3C83C76-C4B6-447A-9701-D34C344CB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629" y="3429000"/>
            <a:ext cx="8004742" cy="18472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7EC506F-3F94-4D1A-8530-7F839AE7C83D}"/>
              </a:ext>
            </a:extLst>
          </p:cNvPr>
          <p:cNvSpPr/>
          <p:nvPr/>
        </p:nvSpPr>
        <p:spPr>
          <a:xfrm>
            <a:off x="2096655" y="3500582"/>
            <a:ext cx="8035636" cy="17733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265695374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DE13506-4165-42E5-9FFE-1673C00A38F0}"/>
              </a:ext>
            </a:extLst>
          </p:cNvPr>
          <p:cNvSpPr txBox="1"/>
          <p:nvPr/>
        </p:nvSpPr>
        <p:spPr>
          <a:xfrm>
            <a:off x="2798618" y="5763490"/>
            <a:ext cx="65947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 টাকা আছে সে আরও চায়।</a:t>
            </a:r>
            <a:endParaRPr lang="en-S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7A452E8-6923-4AAE-B5C9-4DAE36F62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024" y="1071948"/>
            <a:ext cx="7271951" cy="47141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9999488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48856E6-22CC-450F-9B53-FF57A3E16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290" y="5721927"/>
            <a:ext cx="6937849" cy="128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DC4E0FF-4898-4922-ADA8-04E45406E9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08" y="661086"/>
            <a:ext cx="8291384" cy="55358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13497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1A24B8B-2471-409C-9EDB-DDB4E1678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864" y="371959"/>
            <a:ext cx="8950271" cy="61140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17035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9C96B0A-4D5F-40C2-AE3D-398741C31EC8}"/>
              </a:ext>
            </a:extLst>
          </p:cNvPr>
          <p:cNvSpPr/>
          <p:nvPr/>
        </p:nvSpPr>
        <p:spPr>
          <a:xfrm>
            <a:off x="4461163" y="920429"/>
            <a:ext cx="3103419" cy="13115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ৎ</a:t>
            </a:r>
            <a:endParaRPr lang="en-SG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8EA142D-EA92-4444-B3B9-45DC44F79325}"/>
              </a:ext>
            </a:extLst>
          </p:cNvPr>
          <p:cNvSpPr txBox="1"/>
          <p:nvPr/>
        </p:nvSpPr>
        <p:spPr>
          <a:xfrm>
            <a:off x="4821382" y="1274618"/>
            <a:ext cx="2964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S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8CC6B80-6285-4697-A36B-2FFB2D8224AA}"/>
              </a:ext>
            </a:extLst>
          </p:cNvPr>
          <p:cNvSpPr/>
          <p:nvPr/>
        </p:nvSpPr>
        <p:spPr>
          <a:xfrm>
            <a:off x="1673754" y="3383387"/>
            <a:ext cx="7629236" cy="16417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02138A5-344C-45C7-9484-1B2D9D866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045" y="3311805"/>
            <a:ext cx="7773074" cy="18045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739511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6B64B87-772F-4587-B5B0-1B717233E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099" y="5002726"/>
            <a:ext cx="8254699" cy="13229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C60B8D8-13AA-490F-99C1-859EAEE8F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7757" y="834406"/>
            <a:ext cx="4788243" cy="39726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3F20BB8-5E9B-497E-B8D0-961476AAEF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3560" y="905456"/>
            <a:ext cx="5023022" cy="38305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97329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F4E74F4-675E-4B07-AFC6-204C14873B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8612" y="581891"/>
            <a:ext cx="335586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AE854E3-9A40-4034-B12F-E2D2A565E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877" y="4797512"/>
            <a:ext cx="8669263" cy="9205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1973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038213F-1F3F-4526-8438-FDD6D83FDC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798"/>
          <a:stretch/>
        </p:blipFill>
        <p:spPr>
          <a:xfrm>
            <a:off x="943898" y="245808"/>
            <a:ext cx="7885470" cy="54077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97CB2A3-A883-4354-9719-DB914B53639B}"/>
              </a:ext>
            </a:extLst>
          </p:cNvPr>
          <p:cNvSpPr txBox="1"/>
          <p:nvPr/>
        </p:nvSpPr>
        <p:spPr>
          <a:xfrm>
            <a:off x="2632363" y="4682837"/>
            <a:ext cx="6640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 একজন সুখি মানুষ</a:t>
            </a:r>
            <a:endParaRPr lang="en-SG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24347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B546A0-8F66-4D6B-AA81-4D70BA37EB14}"/>
              </a:ext>
            </a:extLst>
          </p:cNvPr>
          <p:cNvSpPr txBox="1"/>
          <p:nvPr/>
        </p:nvSpPr>
        <p:spPr>
          <a:xfrm>
            <a:off x="2560319" y="535577"/>
            <a:ext cx="3043646" cy="92333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SG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9690BF8-A779-435F-AA9E-4FD4C2BA4E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2196" b="62082"/>
          <a:stretch/>
        </p:blipFill>
        <p:spPr>
          <a:xfrm>
            <a:off x="7288399" y="3683656"/>
            <a:ext cx="4116405" cy="25519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2E1F019-3C96-461F-9017-89AE8BD6A0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6562" y="521110"/>
            <a:ext cx="2355273" cy="26532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2148" y="2677886"/>
            <a:ext cx="38274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ওমর ফারুক </a:t>
            </a:r>
          </a:p>
          <a:p>
            <a:r>
              <a:rPr lang="en-US" dirty="0" smtClean="0"/>
              <a:t>সহকারি শিক্ষক (শরীর চর্চা)</a:t>
            </a:r>
          </a:p>
          <a:p>
            <a:r>
              <a:rPr lang="en-US" dirty="0" smtClean="0"/>
              <a:t>গাবেরপাড়া ডি বি ফাজিল মাদ্রাসা</a:t>
            </a:r>
          </a:p>
          <a:p>
            <a:r>
              <a:rPr lang="en-US" dirty="0" smtClean="0"/>
              <a:t>বেল্কুচি,সিরাজগঞ্জ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44579994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095A45E-A8EA-4C9E-9C11-2F24F8B54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173" y="503695"/>
            <a:ext cx="10019654" cy="58506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8167486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D7ECA33-70F0-4AC9-8164-2F3AD10A7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8647" y="306091"/>
            <a:ext cx="9554705" cy="62458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964207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FA36F96-A9FE-499E-AA15-F3ABE1799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552" y="534691"/>
            <a:ext cx="10104895" cy="57886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1849929"/>
      </p:ext>
    </p:extLst>
  </p:cSld>
  <p:clrMapOvr>
    <a:masterClrMapping/>
  </p:clrMapOvr>
  <p:transition spd="slow">
    <p:comb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2AF5C83-130D-4860-93FE-5CF3F9CF7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715" y="340962"/>
            <a:ext cx="10794569" cy="6176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7945454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3286E62-9736-4D60-8B9C-56A73F7DCA5A}"/>
              </a:ext>
            </a:extLst>
          </p:cNvPr>
          <p:cNvSpPr txBox="1"/>
          <p:nvPr/>
        </p:nvSpPr>
        <p:spPr>
          <a:xfrm>
            <a:off x="3401962" y="865283"/>
            <a:ext cx="188779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S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D6CE754-1F43-4946-9120-07136D314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838" y="2147019"/>
            <a:ext cx="6911359" cy="8900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F3BB50D-6152-4BEE-A87A-D81B13619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111" y="3377381"/>
            <a:ext cx="6998815" cy="8596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55990D8-AA45-4BBD-A517-F050C583F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111" y="4492872"/>
            <a:ext cx="4488889" cy="8535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B9240C7-BB16-4AD2-A906-6CD202DAB3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5937" y="5574096"/>
            <a:ext cx="4578493" cy="8596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138077914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1D87F01-9B5C-4FD4-9C77-0A66536F1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59" y="1181623"/>
            <a:ext cx="3999323" cy="1774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3A1F301-5538-40BE-BA93-33C86EAB9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459" y="3935242"/>
            <a:ext cx="9163082" cy="27434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FB5AC0F-70DD-4F32-83AA-9E8C490EC2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8354" y="196526"/>
            <a:ext cx="5049187" cy="35537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264320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60A6C48-3DB6-4663-BAFE-C2E9114A2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311" y="481568"/>
            <a:ext cx="5781366" cy="58439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77F5C1F-7701-4200-92E3-4D3E26A2D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09" y="646041"/>
            <a:ext cx="6210300" cy="55149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6706913-D51F-4F6A-872B-7FC60FFB7F4D}"/>
              </a:ext>
            </a:extLst>
          </p:cNvPr>
          <p:cNvSpPr txBox="1"/>
          <p:nvPr/>
        </p:nvSpPr>
        <p:spPr>
          <a:xfrm>
            <a:off x="3780505" y="4711579"/>
            <a:ext cx="2757947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8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SG" sz="88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877016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FAC3D8A-F5EA-42EF-9EAB-70929BF1B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535" y="6142873"/>
            <a:ext cx="4401693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700EE1D-4CBF-418E-887E-E3D3D43DF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62" y="695325"/>
            <a:ext cx="8677275" cy="54673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51878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5069273-4A48-4CFC-B8C4-A07775B49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486" y="515894"/>
            <a:ext cx="8279027" cy="5826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1932469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C705E68-8B5A-497D-A304-A7E16BAE6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39" y="178230"/>
            <a:ext cx="10771322" cy="65015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755323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4DBD81B-D6CA-462F-A206-FEC460EBE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23" y="468823"/>
            <a:ext cx="7749153" cy="59203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267294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3A905D2-75AB-473E-911C-3AE08F824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558" y="96394"/>
            <a:ext cx="2127688" cy="12348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42DEE0E-D8C3-470D-957F-D7FF8C2F8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215" y="1331216"/>
            <a:ext cx="5553937" cy="9693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8ECB49E-1927-4572-873A-6FC7AE6CB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7342" y="2394938"/>
            <a:ext cx="8785097" cy="24386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937911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1527C68-474D-4146-B67D-A45814FF7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613" y="588935"/>
            <a:ext cx="8934773" cy="56801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0197104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BC041CA-8484-4AD8-9948-9D40EAC81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4" y="588264"/>
            <a:ext cx="9796272" cy="56814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2645349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33</Words>
  <Application>Microsoft Office PowerPoint</Application>
  <PresentationFormat>Custom</PresentationFormat>
  <Paragraphs>12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Md.Sattar</cp:lastModifiedBy>
  <cp:revision>194</cp:revision>
  <dcterms:created xsi:type="dcterms:W3CDTF">2020-04-16T17:33:19Z</dcterms:created>
  <dcterms:modified xsi:type="dcterms:W3CDTF">2021-06-13T03:47:41Z</dcterms:modified>
</cp:coreProperties>
</file>