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75" r:id="rId11"/>
    <p:sldId id="276" r:id="rId12"/>
    <p:sldId id="277" r:id="rId13"/>
    <p:sldId id="278" r:id="rId14"/>
    <p:sldId id="265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AD034-6630-49F0-A948-B1EC30B8448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C9EE1-626F-48D9-8E10-B6D395D47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8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9EE1-626F-48D9-8E10-B6D395D47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2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8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9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7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03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C81F-5F4B-4C78-BDF3-60E454007CE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1DC7-47EA-4F28-B7CA-F8C69945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9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691" y="185738"/>
            <a:ext cx="720817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8" y="1315713"/>
            <a:ext cx="9472611" cy="44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9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0895" y="238125"/>
            <a:ext cx="366917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7063" y="2118167"/>
            <a:ext cx="8576841" cy="336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484847"/>
            <a:ext cx="4872037" cy="497458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0" y="1484847"/>
            <a:ext cx="5865098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03960"/>
            <a:ext cx="10302240" cy="478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1814" y="340755"/>
            <a:ext cx="5767812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1203960"/>
            <a:ext cx="5162550" cy="565404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77" y="1406842"/>
            <a:ext cx="6475848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589" y="412166"/>
            <a:ext cx="401919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নতুন শব্দ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22" y="4789338"/>
            <a:ext cx="165735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শেফালি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23" y="1970093"/>
            <a:ext cx="181457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2848" y="3324309"/>
            <a:ext cx="181457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200400" y="2031648"/>
            <a:ext cx="85540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7393" y="1963902"/>
            <a:ext cx="181457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200400" y="3262754"/>
            <a:ext cx="85540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84154" y="3393086"/>
            <a:ext cx="181457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অবহেলা </a:t>
            </a:r>
            <a:endParaRPr lang="bn-BD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200399" y="4789338"/>
            <a:ext cx="85540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9768" y="4790295"/>
            <a:ext cx="359083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এক ধরনের ফুলের নাম</a:t>
            </a:r>
            <a:endParaRPr lang="bn-BD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229" y="283578"/>
            <a:ext cx="322734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6308" y="1534594"/>
            <a:ext cx="62999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কাজে হেলা করা উচিত নয়।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449" y="1534594"/>
            <a:ext cx="174196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028" y="3102503"/>
            <a:ext cx="167338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7244" y="4349596"/>
            <a:ext cx="635896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 রূপালী ইলিশ পাওয়া 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6308" y="3102503"/>
            <a:ext cx="56589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দেশের নাম বাংলাদেশ।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814" y="4349596"/>
            <a:ext cx="197560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রূপালী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57948" y="1534594"/>
            <a:ext cx="85540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740158" y="3102503"/>
            <a:ext cx="85540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66613" y="4349596"/>
            <a:ext cx="85540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550" y="154909"/>
            <a:ext cx="32083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6333" y="1018782"/>
            <a:ext cx="371475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কর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759544"/>
            <a:ext cx="11672888" cy="49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72972">
            <a:off x="330778" y="925591"/>
            <a:ext cx="3809999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979" y="3348210"/>
            <a:ext cx="922712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শেফালি            বেলা            হেলা </a:t>
            </a:r>
            <a:endParaRPr lang="en-US" sz="6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1935" y="800100"/>
            <a:ext cx="437639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কর      </a:t>
            </a:r>
            <a:endParaRPr lang="en-US" sz="7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872" y="231197"/>
            <a:ext cx="503612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457325"/>
            <a:ext cx="11715750" cy="56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046" y="2016661"/>
            <a:ext cx="9685712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মাসুক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অলুয়া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বাহুবল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048" y="346854"/>
            <a:ext cx="549809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4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4" y="430601"/>
            <a:ext cx="3519055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3" y="1810113"/>
            <a:ext cx="10901362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দেশ -----মেঘের ছায়ায়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654" y="2158278"/>
            <a:ext cx="10709564" cy="29238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শোনা</a:t>
            </a:r>
            <a:r>
              <a:rPr lang="bn-BD" sz="4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২.২ </a:t>
            </a:r>
            <a:r>
              <a:rPr lang="bn-BD" sz="48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.১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কবিতা শুনে বুঝতে পারবে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বর্হিভূত কবিতা আবৃতি করতে পারবে।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প্রমিত  উচ্চারনে ছড়া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 </a:t>
            </a:r>
            <a:r>
              <a:rPr lang="bn-BD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 পারবে।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909" y="762000"/>
            <a:ext cx="504305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828" y="1008470"/>
            <a:ext cx="748146" cy="47089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6491" y="362139"/>
            <a:ext cx="5849389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353950"/>
            <a:ext cx="5586411" cy="49325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611" t="35953"/>
          <a:stretch/>
        </p:blipFill>
        <p:spPr>
          <a:xfrm>
            <a:off x="7400925" y="1226954"/>
            <a:ext cx="4529138" cy="51065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26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6" y="414338"/>
            <a:ext cx="384333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352394">
            <a:off x="143558" y="876003"/>
            <a:ext cx="384333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18097490">
            <a:off x="2702744" y="1140395"/>
            <a:ext cx="1068115" cy="1471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74170" y="1689268"/>
            <a:ext cx="384333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716774"/>
            <a:ext cx="10215563" cy="39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3" y="0"/>
            <a:ext cx="9758363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359762" y="4135211"/>
            <a:ext cx="10055951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শেফালির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63" y="1201586"/>
            <a:ext cx="88735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7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25226"/>
            <a:ext cx="5586411" cy="35895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671638" y="4114800"/>
            <a:ext cx="948690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মাঠে চরে গরু নদী বয়ে যায়</a:t>
            </a:r>
            <a:endParaRPr lang="bn-IN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ভাই ধরে মাছ মেঘের ছায়ায়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0" y="1484847"/>
            <a:ext cx="5865098" cy="5248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24" y="1484846"/>
            <a:ext cx="4859601" cy="4973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5925" y="314325"/>
            <a:ext cx="64150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194</Words>
  <Application>Microsoft Office PowerPoint</Application>
  <PresentationFormat>Widescreen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236</cp:revision>
  <dcterms:created xsi:type="dcterms:W3CDTF">2019-04-15T09:03:23Z</dcterms:created>
  <dcterms:modified xsi:type="dcterms:W3CDTF">2021-05-12T06:11:24Z</dcterms:modified>
</cp:coreProperties>
</file>