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9C657A-6C39-415E-A759-6CEA29CA274D}" type="doc">
      <dgm:prSet loTypeId="urn:microsoft.com/office/officeart/2011/layout/HexagonRadial" loCatId="officeonlin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5C5A9DD-B0EF-4295-867B-32A6CF16AEF7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গ্রন্থ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1F3647-3B9C-44BC-8FAD-169BD9C2A18F}" type="parTrans" cxnId="{C2A56C68-AE8E-4F9B-8EBD-474C4BC945AA}">
      <dgm:prSet/>
      <dgm:spPr/>
      <dgm:t>
        <a:bodyPr/>
        <a:lstStyle/>
        <a:p>
          <a:endParaRPr lang="en-US"/>
        </a:p>
      </dgm:t>
    </dgm:pt>
    <dgm:pt modelId="{95367394-BCE0-4B2D-83FD-324C18AFDB31}" type="sibTrans" cxnId="{C2A56C68-AE8E-4F9B-8EBD-474C4BC945AA}">
      <dgm:prSet/>
      <dgm:spPr/>
      <dgm:t>
        <a:bodyPr/>
        <a:lstStyle/>
        <a:p>
          <a:endParaRPr lang="en-US"/>
        </a:p>
      </dgm:t>
    </dgm:pt>
    <dgm:pt modelId="{91F326CB-6201-4A61-8C1D-CF00F741F474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ছোটদের নানা গল্প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EF9CFB-0BFE-4DD4-A4CA-9E67BDE2D15D}" type="parTrans" cxnId="{3C9133BA-AE5A-4D0E-8905-188B4BC6C763}">
      <dgm:prSet/>
      <dgm:spPr/>
      <dgm:t>
        <a:bodyPr/>
        <a:lstStyle/>
        <a:p>
          <a:endParaRPr lang="en-US"/>
        </a:p>
      </dgm:t>
    </dgm:pt>
    <dgm:pt modelId="{771E4B53-B305-4D52-A4A6-5FC00329B64D}" type="sibTrans" cxnId="{3C9133BA-AE5A-4D0E-8905-188B4BC6C763}">
      <dgm:prSet/>
      <dgm:spPr/>
      <dgm:t>
        <a:bodyPr/>
        <a:lstStyle/>
        <a:p>
          <a:endParaRPr lang="en-US"/>
        </a:p>
      </dgm:t>
    </dgm:pt>
    <dgm:pt modelId="{C6E26FAA-532C-42C8-A08A-5410324CE6F1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কথা রচনার কথা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4B35E9-43F7-4445-8DFA-45EA633053F7}" type="parTrans" cxnId="{207B8EB0-2EEA-4AEC-A192-503BB9DB0CEB}">
      <dgm:prSet/>
      <dgm:spPr/>
      <dgm:t>
        <a:bodyPr/>
        <a:lstStyle/>
        <a:p>
          <a:endParaRPr lang="en-US"/>
        </a:p>
      </dgm:t>
    </dgm:pt>
    <dgm:pt modelId="{B9D0E36B-1885-4652-971A-CB3B008D0838}" type="sibTrans" cxnId="{207B8EB0-2EEA-4AEC-A192-503BB9DB0CEB}">
      <dgm:prSet/>
      <dgm:spPr/>
      <dgm:t>
        <a:bodyPr/>
        <a:lstStyle/>
        <a:p>
          <a:endParaRPr lang="en-US"/>
        </a:p>
      </dgm:t>
    </dgm:pt>
    <dgm:pt modelId="{A9FC3B47-7152-4EE2-86FB-2950F592393C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ডিকবাজি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A7090F-B3DA-472F-9E38-0D699D0A42F8}" type="parTrans" cxnId="{148E07C4-8123-4D9C-81AB-697E47EAA36C}">
      <dgm:prSet/>
      <dgm:spPr/>
      <dgm:t>
        <a:bodyPr/>
        <a:lstStyle/>
        <a:p>
          <a:endParaRPr lang="en-US"/>
        </a:p>
      </dgm:t>
    </dgm:pt>
    <dgm:pt modelId="{C646E788-9265-41B8-A253-F55BF66B4D42}" type="sibTrans" cxnId="{148E07C4-8123-4D9C-81AB-697E47EAA36C}">
      <dgm:prSet/>
      <dgm:spPr/>
      <dgm:t>
        <a:bodyPr/>
        <a:lstStyle/>
        <a:p>
          <a:endParaRPr lang="en-US"/>
        </a:p>
      </dgm:t>
    </dgm:pt>
    <dgm:pt modelId="{3EF3D82E-3625-484B-8B2B-D8000131A6AE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তারা দুইজন </a:t>
          </a:r>
        </a:p>
      </dgm:t>
    </dgm:pt>
    <dgm:pt modelId="{5778768B-9172-469D-8BF8-F92DB4FDFEBB}" type="parTrans" cxnId="{B7B09648-EB09-4A1C-B487-A77B03FD9BEA}">
      <dgm:prSet/>
      <dgm:spPr/>
      <dgm:t>
        <a:bodyPr/>
        <a:lstStyle/>
        <a:p>
          <a:endParaRPr lang="en-US"/>
        </a:p>
      </dgm:t>
    </dgm:pt>
    <dgm:pt modelId="{228DCE5B-6DE4-4FB8-B553-0CC0588E6D42}" type="sibTrans" cxnId="{B7B09648-EB09-4A1C-B487-A77B03FD9BEA}">
      <dgm:prSet/>
      <dgm:spPr/>
      <dgm:t>
        <a:bodyPr/>
        <a:lstStyle/>
        <a:p>
          <a:endParaRPr lang="en-US"/>
        </a:p>
      </dgm:t>
    </dgm:pt>
    <dgm:pt modelId="{07C81ACC-93E9-4DCB-887E-22329E7E4146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ইত্যাদি  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7F78AF-A613-4D51-A39D-F45BCCD794B6}" type="parTrans" cxnId="{096B0D76-5DCD-4CFF-B055-A747E3C518E3}">
      <dgm:prSet/>
      <dgm:spPr/>
      <dgm:t>
        <a:bodyPr/>
        <a:lstStyle/>
        <a:p>
          <a:endParaRPr lang="en-US"/>
        </a:p>
      </dgm:t>
    </dgm:pt>
    <dgm:pt modelId="{02499407-46E6-473D-9423-DDBB1BB6C7A1}" type="sibTrans" cxnId="{096B0D76-5DCD-4CFF-B055-A747E3C518E3}">
      <dgm:prSet/>
      <dgm:spPr/>
      <dgm:t>
        <a:bodyPr/>
        <a:lstStyle/>
        <a:p>
          <a:endParaRPr lang="en-US"/>
        </a:p>
      </dgm:t>
    </dgm:pt>
    <dgm:pt modelId="{F2A9804E-80A7-456C-984A-B4B9A2252BF4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মসকুইটো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C9DFB2-D8F7-4DD8-BEE9-7D24B503E8FB}" type="sibTrans" cxnId="{2CEC12CD-7AAE-4DBD-995A-ED6D3C7BB0B3}">
      <dgm:prSet/>
      <dgm:spPr/>
      <dgm:t>
        <a:bodyPr/>
        <a:lstStyle/>
        <a:p>
          <a:endParaRPr lang="en-US"/>
        </a:p>
      </dgm:t>
    </dgm:pt>
    <dgm:pt modelId="{B832DBC9-69EE-4D32-8D23-BDF699CDD261}" type="parTrans" cxnId="{2CEC12CD-7AAE-4DBD-995A-ED6D3C7BB0B3}">
      <dgm:prSet/>
      <dgm:spPr/>
      <dgm:t>
        <a:bodyPr/>
        <a:lstStyle/>
        <a:p>
          <a:endParaRPr lang="en-US"/>
        </a:p>
      </dgm:t>
    </dgm:pt>
    <dgm:pt modelId="{AE601CA8-0B25-4900-BEDC-82A516A1980F}" type="pres">
      <dgm:prSet presAssocID="{9E9C657A-6C39-415E-A759-6CEA29CA274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F010396-6D21-4DAD-BFEF-12D530653AED}" type="pres">
      <dgm:prSet presAssocID="{85C5A9DD-B0EF-4295-867B-32A6CF16AEF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00AFACE5-A79B-40FF-B435-05E783A5020E}" type="pres">
      <dgm:prSet presAssocID="{91F326CB-6201-4A61-8C1D-CF00F741F474}" presName="Accent1" presStyleCnt="0"/>
      <dgm:spPr/>
      <dgm:t>
        <a:bodyPr/>
        <a:lstStyle/>
        <a:p>
          <a:endParaRPr lang="en-US"/>
        </a:p>
      </dgm:t>
    </dgm:pt>
    <dgm:pt modelId="{8367BB83-B4A6-4618-A7E5-2D5572824AAA}" type="pres">
      <dgm:prSet presAssocID="{91F326CB-6201-4A61-8C1D-CF00F741F474}" presName="Accent" presStyleLbl="bgShp" presStyleIdx="0" presStyleCnt="6"/>
      <dgm:spPr/>
      <dgm:t>
        <a:bodyPr/>
        <a:lstStyle/>
        <a:p>
          <a:endParaRPr lang="en-US"/>
        </a:p>
      </dgm:t>
    </dgm:pt>
    <dgm:pt modelId="{B9432DB1-18DE-4152-B486-42DD231C71B8}" type="pres">
      <dgm:prSet presAssocID="{91F326CB-6201-4A61-8C1D-CF00F741F474}" presName="Child1" presStyleLbl="node1" presStyleIdx="0" presStyleCnt="6" custScaleX="134345" custLinFactNeighborX="112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8DC34-6652-4CCD-8FB1-20FD8FB965FD}" type="pres">
      <dgm:prSet presAssocID="{C6E26FAA-532C-42C8-A08A-5410324CE6F1}" presName="Accent2" presStyleCnt="0"/>
      <dgm:spPr/>
      <dgm:t>
        <a:bodyPr/>
        <a:lstStyle/>
        <a:p>
          <a:endParaRPr lang="en-US"/>
        </a:p>
      </dgm:t>
    </dgm:pt>
    <dgm:pt modelId="{1C3F2ADA-45EA-4AE6-BE04-CD746118FA4C}" type="pres">
      <dgm:prSet presAssocID="{C6E26FAA-532C-42C8-A08A-5410324CE6F1}" presName="Accent" presStyleLbl="bgShp" presStyleIdx="1" presStyleCnt="6"/>
      <dgm:spPr/>
      <dgm:t>
        <a:bodyPr/>
        <a:lstStyle/>
        <a:p>
          <a:endParaRPr lang="en-US"/>
        </a:p>
      </dgm:t>
    </dgm:pt>
    <dgm:pt modelId="{EB8AC133-3067-4114-8480-2E999A7D288D}" type="pres">
      <dgm:prSet presAssocID="{C6E26FAA-532C-42C8-A08A-5410324CE6F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EBA25-63C0-43D2-A892-E3B4F5E01E9A}" type="pres">
      <dgm:prSet presAssocID="{A9FC3B47-7152-4EE2-86FB-2950F592393C}" presName="Accent3" presStyleCnt="0"/>
      <dgm:spPr/>
      <dgm:t>
        <a:bodyPr/>
        <a:lstStyle/>
        <a:p>
          <a:endParaRPr lang="en-US"/>
        </a:p>
      </dgm:t>
    </dgm:pt>
    <dgm:pt modelId="{01E86547-4B7E-444E-949D-B8665B096398}" type="pres">
      <dgm:prSet presAssocID="{A9FC3B47-7152-4EE2-86FB-2950F592393C}" presName="Accent" presStyleLbl="bgShp" presStyleIdx="2" presStyleCnt="6"/>
      <dgm:spPr/>
      <dgm:t>
        <a:bodyPr/>
        <a:lstStyle/>
        <a:p>
          <a:endParaRPr lang="en-US"/>
        </a:p>
      </dgm:t>
    </dgm:pt>
    <dgm:pt modelId="{23FAD741-B1BC-4901-B0AF-3D9CD6030C0D}" type="pres">
      <dgm:prSet presAssocID="{A9FC3B47-7152-4EE2-86FB-2950F592393C}" presName="Child3" presStyleLbl="node1" presStyleIdx="2" presStyleCnt="6" custScaleX="1261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F47B1-B8D2-4C00-8970-832815962090}" type="pres">
      <dgm:prSet presAssocID="{3EF3D82E-3625-484B-8B2B-D8000131A6AE}" presName="Accent4" presStyleCnt="0"/>
      <dgm:spPr/>
      <dgm:t>
        <a:bodyPr/>
        <a:lstStyle/>
        <a:p>
          <a:endParaRPr lang="en-US"/>
        </a:p>
      </dgm:t>
    </dgm:pt>
    <dgm:pt modelId="{68D24E41-743E-4E2B-A0B2-6000287ACDE8}" type="pres">
      <dgm:prSet presAssocID="{3EF3D82E-3625-484B-8B2B-D8000131A6AE}" presName="Accent" presStyleLbl="bgShp" presStyleIdx="3" presStyleCnt="6"/>
      <dgm:spPr/>
      <dgm:t>
        <a:bodyPr/>
        <a:lstStyle/>
        <a:p>
          <a:endParaRPr lang="en-US"/>
        </a:p>
      </dgm:t>
    </dgm:pt>
    <dgm:pt modelId="{2BB5C407-20DD-434E-ACD7-298975923F38}" type="pres">
      <dgm:prSet presAssocID="{3EF3D82E-3625-484B-8B2B-D8000131A6AE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E9BF2-599E-4A26-AB40-225F297A4260}" type="pres">
      <dgm:prSet presAssocID="{F2A9804E-80A7-456C-984A-B4B9A2252BF4}" presName="Accent5" presStyleCnt="0"/>
      <dgm:spPr/>
      <dgm:t>
        <a:bodyPr/>
        <a:lstStyle/>
        <a:p>
          <a:endParaRPr lang="en-US"/>
        </a:p>
      </dgm:t>
    </dgm:pt>
    <dgm:pt modelId="{13AABB1C-4B0E-43B7-8A63-507CBEDB938C}" type="pres">
      <dgm:prSet presAssocID="{F2A9804E-80A7-456C-984A-B4B9A2252BF4}" presName="Accent" presStyleLbl="bgShp" presStyleIdx="4" presStyleCnt="6"/>
      <dgm:spPr/>
      <dgm:t>
        <a:bodyPr/>
        <a:lstStyle/>
        <a:p>
          <a:endParaRPr lang="en-US"/>
        </a:p>
      </dgm:t>
    </dgm:pt>
    <dgm:pt modelId="{0E386A61-6F07-4B68-9643-C66BB187BBB4}" type="pres">
      <dgm:prSet presAssocID="{F2A9804E-80A7-456C-984A-B4B9A2252BF4}" presName="Child5" presStyleLbl="node1" presStyleIdx="4" presStyleCnt="6" custScaleX="1363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2AD7C-424A-42EC-B071-9EA20FDFB6FE}" type="pres">
      <dgm:prSet presAssocID="{07C81ACC-93E9-4DCB-887E-22329E7E4146}" presName="Accent6" presStyleCnt="0"/>
      <dgm:spPr/>
      <dgm:t>
        <a:bodyPr/>
        <a:lstStyle/>
        <a:p>
          <a:endParaRPr lang="en-US"/>
        </a:p>
      </dgm:t>
    </dgm:pt>
    <dgm:pt modelId="{21750A39-AB45-42DB-B7C9-5C0F715E3645}" type="pres">
      <dgm:prSet presAssocID="{07C81ACC-93E9-4DCB-887E-22329E7E4146}" presName="Accent" presStyleLbl="bgShp" presStyleIdx="5" presStyleCnt="6"/>
      <dgm:spPr/>
      <dgm:t>
        <a:bodyPr/>
        <a:lstStyle/>
        <a:p>
          <a:endParaRPr lang="en-US"/>
        </a:p>
      </dgm:t>
    </dgm:pt>
    <dgm:pt modelId="{9E4766A2-0BD0-40CA-9BA1-80428A2ED8BB}" type="pres">
      <dgm:prSet presAssocID="{07C81ACC-93E9-4DCB-887E-22329E7E4146}" presName="Child6" presStyleLbl="node1" presStyleIdx="5" presStyleCnt="6" custScaleX="128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A3CB35-BAF1-4EC8-848B-85673EF74F0A}" type="presOf" srcId="{85C5A9DD-B0EF-4295-867B-32A6CF16AEF7}" destId="{1F010396-6D21-4DAD-BFEF-12D530653AED}" srcOrd="0" destOrd="0" presId="urn:microsoft.com/office/officeart/2011/layout/HexagonRadial"/>
    <dgm:cxn modelId="{6A30FA7C-9234-4598-B69B-9A3CF1C79347}" type="presOf" srcId="{3EF3D82E-3625-484B-8B2B-D8000131A6AE}" destId="{2BB5C407-20DD-434E-ACD7-298975923F38}" srcOrd="0" destOrd="0" presId="urn:microsoft.com/office/officeart/2011/layout/HexagonRadial"/>
    <dgm:cxn modelId="{534DA977-5459-45C6-8FEC-D64DF52344FB}" type="presOf" srcId="{C6E26FAA-532C-42C8-A08A-5410324CE6F1}" destId="{EB8AC133-3067-4114-8480-2E999A7D288D}" srcOrd="0" destOrd="0" presId="urn:microsoft.com/office/officeart/2011/layout/HexagonRadial"/>
    <dgm:cxn modelId="{72C1F718-49B2-461C-A7E6-5D727FE05D56}" type="presOf" srcId="{91F326CB-6201-4A61-8C1D-CF00F741F474}" destId="{B9432DB1-18DE-4152-B486-42DD231C71B8}" srcOrd="0" destOrd="0" presId="urn:microsoft.com/office/officeart/2011/layout/HexagonRadial"/>
    <dgm:cxn modelId="{148E07C4-8123-4D9C-81AB-697E47EAA36C}" srcId="{85C5A9DD-B0EF-4295-867B-32A6CF16AEF7}" destId="{A9FC3B47-7152-4EE2-86FB-2950F592393C}" srcOrd="2" destOrd="0" parTransId="{1DA7090F-B3DA-472F-9E38-0D699D0A42F8}" sibTransId="{C646E788-9265-41B8-A253-F55BF66B4D42}"/>
    <dgm:cxn modelId="{2CEC12CD-7AAE-4DBD-995A-ED6D3C7BB0B3}" srcId="{85C5A9DD-B0EF-4295-867B-32A6CF16AEF7}" destId="{F2A9804E-80A7-456C-984A-B4B9A2252BF4}" srcOrd="4" destOrd="0" parTransId="{B832DBC9-69EE-4D32-8D23-BDF699CDD261}" sibTransId="{E1C9DFB2-D8F7-4DD8-BEE9-7D24B503E8FB}"/>
    <dgm:cxn modelId="{3C9133BA-AE5A-4D0E-8905-188B4BC6C763}" srcId="{85C5A9DD-B0EF-4295-867B-32A6CF16AEF7}" destId="{91F326CB-6201-4A61-8C1D-CF00F741F474}" srcOrd="0" destOrd="0" parTransId="{27EF9CFB-0BFE-4DD4-A4CA-9E67BDE2D15D}" sibTransId="{771E4B53-B305-4D52-A4A6-5FC00329B64D}"/>
    <dgm:cxn modelId="{E549857E-ACB7-4170-9490-A2BDCB977C65}" type="presOf" srcId="{07C81ACC-93E9-4DCB-887E-22329E7E4146}" destId="{9E4766A2-0BD0-40CA-9BA1-80428A2ED8BB}" srcOrd="0" destOrd="0" presId="urn:microsoft.com/office/officeart/2011/layout/HexagonRadial"/>
    <dgm:cxn modelId="{9B7E9FF2-BA9E-4976-812D-9F7A9609D293}" type="presOf" srcId="{F2A9804E-80A7-456C-984A-B4B9A2252BF4}" destId="{0E386A61-6F07-4B68-9643-C66BB187BBB4}" srcOrd="0" destOrd="0" presId="urn:microsoft.com/office/officeart/2011/layout/HexagonRadial"/>
    <dgm:cxn modelId="{207B8EB0-2EEA-4AEC-A192-503BB9DB0CEB}" srcId="{85C5A9DD-B0EF-4295-867B-32A6CF16AEF7}" destId="{C6E26FAA-532C-42C8-A08A-5410324CE6F1}" srcOrd="1" destOrd="0" parTransId="{074B35E9-43F7-4445-8DFA-45EA633053F7}" sibTransId="{B9D0E36B-1885-4652-971A-CB3B008D0838}"/>
    <dgm:cxn modelId="{B7B09648-EB09-4A1C-B487-A77B03FD9BEA}" srcId="{85C5A9DD-B0EF-4295-867B-32A6CF16AEF7}" destId="{3EF3D82E-3625-484B-8B2B-D8000131A6AE}" srcOrd="3" destOrd="0" parTransId="{5778768B-9172-469D-8BF8-F92DB4FDFEBB}" sibTransId="{228DCE5B-6DE4-4FB8-B553-0CC0588E6D42}"/>
    <dgm:cxn modelId="{0D73293E-5FC2-4A23-A469-61440A34882F}" type="presOf" srcId="{9E9C657A-6C39-415E-A759-6CEA29CA274D}" destId="{AE601CA8-0B25-4900-BEDC-82A516A1980F}" srcOrd="0" destOrd="0" presId="urn:microsoft.com/office/officeart/2011/layout/HexagonRadial"/>
    <dgm:cxn modelId="{C2A56C68-AE8E-4F9B-8EBD-474C4BC945AA}" srcId="{9E9C657A-6C39-415E-A759-6CEA29CA274D}" destId="{85C5A9DD-B0EF-4295-867B-32A6CF16AEF7}" srcOrd="0" destOrd="0" parTransId="{621F3647-3B9C-44BC-8FAD-169BD9C2A18F}" sibTransId="{95367394-BCE0-4B2D-83FD-324C18AFDB31}"/>
    <dgm:cxn modelId="{096B0D76-5DCD-4CFF-B055-A747E3C518E3}" srcId="{85C5A9DD-B0EF-4295-867B-32A6CF16AEF7}" destId="{07C81ACC-93E9-4DCB-887E-22329E7E4146}" srcOrd="5" destOrd="0" parTransId="{547F78AF-A613-4D51-A39D-F45BCCD794B6}" sibTransId="{02499407-46E6-473D-9423-DDBB1BB6C7A1}"/>
    <dgm:cxn modelId="{2AA3CB8B-152B-471F-BFFA-D9525D36EC9A}" type="presOf" srcId="{A9FC3B47-7152-4EE2-86FB-2950F592393C}" destId="{23FAD741-B1BC-4901-B0AF-3D9CD6030C0D}" srcOrd="0" destOrd="0" presId="urn:microsoft.com/office/officeart/2011/layout/HexagonRadial"/>
    <dgm:cxn modelId="{A0F3D8DF-E129-4981-AD08-BF413BF7EAF3}" type="presParOf" srcId="{AE601CA8-0B25-4900-BEDC-82A516A1980F}" destId="{1F010396-6D21-4DAD-BFEF-12D530653AED}" srcOrd="0" destOrd="0" presId="urn:microsoft.com/office/officeart/2011/layout/HexagonRadial"/>
    <dgm:cxn modelId="{386E164E-6589-48B5-9144-051125F75848}" type="presParOf" srcId="{AE601CA8-0B25-4900-BEDC-82A516A1980F}" destId="{00AFACE5-A79B-40FF-B435-05E783A5020E}" srcOrd="1" destOrd="0" presId="urn:microsoft.com/office/officeart/2011/layout/HexagonRadial"/>
    <dgm:cxn modelId="{8431AA66-CB2D-41A0-928A-DB6E5023D474}" type="presParOf" srcId="{00AFACE5-A79B-40FF-B435-05E783A5020E}" destId="{8367BB83-B4A6-4618-A7E5-2D5572824AAA}" srcOrd="0" destOrd="0" presId="urn:microsoft.com/office/officeart/2011/layout/HexagonRadial"/>
    <dgm:cxn modelId="{A50F6BB7-C47B-443F-8A88-5C713C111A20}" type="presParOf" srcId="{AE601CA8-0B25-4900-BEDC-82A516A1980F}" destId="{B9432DB1-18DE-4152-B486-42DD231C71B8}" srcOrd="2" destOrd="0" presId="urn:microsoft.com/office/officeart/2011/layout/HexagonRadial"/>
    <dgm:cxn modelId="{F534D293-6576-4343-B0C5-60A0EFF09139}" type="presParOf" srcId="{AE601CA8-0B25-4900-BEDC-82A516A1980F}" destId="{6E58DC34-6652-4CCD-8FB1-20FD8FB965FD}" srcOrd="3" destOrd="0" presId="urn:microsoft.com/office/officeart/2011/layout/HexagonRadial"/>
    <dgm:cxn modelId="{172119FA-FFAF-427F-BC93-2598F4C3ED2D}" type="presParOf" srcId="{6E58DC34-6652-4CCD-8FB1-20FD8FB965FD}" destId="{1C3F2ADA-45EA-4AE6-BE04-CD746118FA4C}" srcOrd="0" destOrd="0" presId="urn:microsoft.com/office/officeart/2011/layout/HexagonRadial"/>
    <dgm:cxn modelId="{38FB0513-00DD-4518-A3CE-8B299DB9E904}" type="presParOf" srcId="{AE601CA8-0B25-4900-BEDC-82A516A1980F}" destId="{EB8AC133-3067-4114-8480-2E999A7D288D}" srcOrd="4" destOrd="0" presId="urn:microsoft.com/office/officeart/2011/layout/HexagonRadial"/>
    <dgm:cxn modelId="{006F052D-6153-473E-8558-7AB3B02E8232}" type="presParOf" srcId="{AE601CA8-0B25-4900-BEDC-82A516A1980F}" destId="{110EBA25-63C0-43D2-A892-E3B4F5E01E9A}" srcOrd="5" destOrd="0" presId="urn:microsoft.com/office/officeart/2011/layout/HexagonRadial"/>
    <dgm:cxn modelId="{C4F5DE75-9833-41E5-BFAD-79D1240C8D69}" type="presParOf" srcId="{110EBA25-63C0-43D2-A892-E3B4F5E01E9A}" destId="{01E86547-4B7E-444E-949D-B8665B096398}" srcOrd="0" destOrd="0" presId="urn:microsoft.com/office/officeart/2011/layout/HexagonRadial"/>
    <dgm:cxn modelId="{2E4D35AF-2AD0-4286-B498-53D6DC0B489B}" type="presParOf" srcId="{AE601CA8-0B25-4900-BEDC-82A516A1980F}" destId="{23FAD741-B1BC-4901-B0AF-3D9CD6030C0D}" srcOrd="6" destOrd="0" presId="urn:microsoft.com/office/officeart/2011/layout/HexagonRadial"/>
    <dgm:cxn modelId="{B804B059-6951-47F9-9D82-B6D1F6271DE0}" type="presParOf" srcId="{AE601CA8-0B25-4900-BEDC-82A516A1980F}" destId="{897F47B1-B8D2-4C00-8970-832815962090}" srcOrd="7" destOrd="0" presId="urn:microsoft.com/office/officeart/2011/layout/HexagonRadial"/>
    <dgm:cxn modelId="{CFFE7907-895B-4557-AC14-C1859A0528D6}" type="presParOf" srcId="{897F47B1-B8D2-4C00-8970-832815962090}" destId="{68D24E41-743E-4E2B-A0B2-6000287ACDE8}" srcOrd="0" destOrd="0" presId="urn:microsoft.com/office/officeart/2011/layout/HexagonRadial"/>
    <dgm:cxn modelId="{B0FFBA10-D0E5-4251-A40F-F55E7118D87B}" type="presParOf" srcId="{AE601CA8-0B25-4900-BEDC-82A516A1980F}" destId="{2BB5C407-20DD-434E-ACD7-298975923F38}" srcOrd="8" destOrd="0" presId="urn:microsoft.com/office/officeart/2011/layout/HexagonRadial"/>
    <dgm:cxn modelId="{5C1452C9-AFAF-4DA0-B431-3FC299025527}" type="presParOf" srcId="{AE601CA8-0B25-4900-BEDC-82A516A1980F}" destId="{82CE9BF2-599E-4A26-AB40-225F297A4260}" srcOrd="9" destOrd="0" presId="urn:microsoft.com/office/officeart/2011/layout/HexagonRadial"/>
    <dgm:cxn modelId="{0D7E202F-F87A-4BF8-B519-400F23B48DF7}" type="presParOf" srcId="{82CE9BF2-599E-4A26-AB40-225F297A4260}" destId="{13AABB1C-4B0E-43B7-8A63-507CBEDB938C}" srcOrd="0" destOrd="0" presId="urn:microsoft.com/office/officeart/2011/layout/HexagonRadial"/>
    <dgm:cxn modelId="{9E7FF295-8449-422B-937D-0A7030F19F73}" type="presParOf" srcId="{AE601CA8-0B25-4900-BEDC-82A516A1980F}" destId="{0E386A61-6F07-4B68-9643-C66BB187BBB4}" srcOrd="10" destOrd="0" presId="urn:microsoft.com/office/officeart/2011/layout/HexagonRadial"/>
    <dgm:cxn modelId="{BD7797BD-C1C7-482C-95DD-639D2CBC58B7}" type="presParOf" srcId="{AE601CA8-0B25-4900-BEDC-82A516A1980F}" destId="{0DB2AD7C-424A-42EC-B071-9EA20FDFB6FE}" srcOrd="11" destOrd="0" presId="urn:microsoft.com/office/officeart/2011/layout/HexagonRadial"/>
    <dgm:cxn modelId="{73DD8A6C-9DE2-4DFD-8EA7-93FB73859875}" type="presParOf" srcId="{0DB2AD7C-424A-42EC-B071-9EA20FDFB6FE}" destId="{21750A39-AB45-42DB-B7C9-5C0F715E3645}" srcOrd="0" destOrd="0" presId="urn:microsoft.com/office/officeart/2011/layout/HexagonRadial"/>
    <dgm:cxn modelId="{D68C8066-AEFB-47A1-9950-70A26A279B52}" type="presParOf" srcId="{AE601CA8-0B25-4900-BEDC-82A516A1980F}" destId="{9E4766A2-0BD0-40CA-9BA1-80428A2ED8B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AB613-FA77-415F-88E3-A158D4ECBC41}" type="doc">
      <dgm:prSet loTypeId="urn:microsoft.com/office/officeart/2005/8/layout/radial6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B75141-98F0-431B-A4A5-A7C6FA9F68BA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</a:p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অধ্যাপক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42C53C-349D-46FE-84F7-7538F9EEB8C3}" type="parTrans" cxnId="{2FBA99BD-D4E7-4919-B363-1C1305F3FD36}">
      <dgm:prSet/>
      <dgm:spPr/>
      <dgm:t>
        <a:bodyPr/>
        <a:lstStyle/>
        <a:p>
          <a:endParaRPr lang="en-US"/>
        </a:p>
      </dgm:t>
    </dgm:pt>
    <dgm:pt modelId="{A51CFE5B-5455-40C4-A8BB-445E682B56E6}" type="sibTrans" cxnId="{2FBA99BD-D4E7-4919-B363-1C1305F3FD36}">
      <dgm:prSet/>
      <dgm:spPr/>
      <dgm:t>
        <a:bodyPr/>
        <a:lstStyle/>
        <a:p>
          <a:endParaRPr lang="en-US"/>
        </a:p>
      </dgm:t>
    </dgm:pt>
    <dgm:pt modelId="{B68C0A32-0CCE-4452-8206-63B6A360FE1E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</a:p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১৯৯৮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5063B3-EA95-4B35-96DE-DF628CB3B940}" type="parTrans" cxnId="{09F752E8-C2FD-414F-BCEB-2E6FC3105165}">
      <dgm:prSet/>
      <dgm:spPr/>
      <dgm:t>
        <a:bodyPr/>
        <a:lstStyle/>
        <a:p>
          <a:endParaRPr lang="en-US"/>
        </a:p>
      </dgm:t>
    </dgm:pt>
    <dgm:pt modelId="{7597B43D-5672-45DC-BD77-EEF1962A6BF6}" type="sibTrans" cxnId="{09F752E8-C2FD-414F-BCEB-2E6FC3105165}">
      <dgm:prSet/>
      <dgm:spPr/>
      <dgm:t>
        <a:bodyPr/>
        <a:lstStyle/>
        <a:p>
          <a:endParaRPr lang="en-US"/>
        </a:p>
      </dgm:t>
    </dgm:pt>
    <dgm:pt modelId="{67B4EA73-4DB6-42FC-B081-BA160BE5BF11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</a:p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১৯১৭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3BA71F-6661-4FF0-8617-04BE6297B899}" type="sibTrans" cxnId="{8CFB6CA6-9065-4DA0-ACA9-4EACD363776F}">
      <dgm:prSet/>
      <dgm:spPr/>
      <dgm:t>
        <a:bodyPr/>
        <a:lstStyle/>
        <a:p>
          <a:endParaRPr lang="en-US"/>
        </a:p>
      </dgm:t>
    </dgm:pt>
    <dgm:pt modelId="{3A040DB4-3777-4A10-B15D-4A79C768439A}" type="parTrans" cxnId="{8CFB6CA6-9065-4DA0-ACA9-4EACD363776F}">
      <dgm:prSet/>
      <dgm:spPr/>
      <dgm:t>
        <a:bodyPr/>
        <a:lstStyle/>
        <a:p>
          <a:endParaRPr lang="en-US"/>
        </a:p>
      </dgm:t>
    </dgm:pt>
    <dgm:pt modelId="{B507B1A2-8EAF-4694-815B-0A88E12426C0}">
      <dgm:prSet/>
      <dgm:spPr/>
      <dgm:t>
        <a:bodyPr/>
        <a:lstStyle/>
        <a:p>
          <a:r>
            <a:rPr lang="bn-IN" smtClean="0">
              <a:latin typeface="NikoshBAN" panose="02000000000000000000" pitchFamily="2" charset="0"/>
              <a:cs typeface="NikoshBAN" panose="02000000000000000000" pitchFamily="2" charset="0"/>
            </a:rPr>
            <a:t>শওকত ওশমান</a:t>
          </a:r>
          <a:endParaRPr lang="en-US" dirty="0"/>
        </a:p>
      </dgm:t>
    </dgm:pt>
    <dgm:pt modelId="{2D401D10-B29C-4219-A3BC-AF78927B0A21}" type="parTrans" cxnId="{3F113155-22EF-4F4F-9A09-4AFE5AC47AED}">
      <dgm:prSet/>
      <dgm:spPr/>
      <dgm:t>
        <a:bodyPr/>
        <a:lstStyle/>
        <a:p>
          <a:endParaRPr lang="en-US"/>
        </a:p>
      </dgm:t>
    </dgm:pt>
    <dgm:pt modelId="{6139E5E5-14B3-4064-8055-DDBCFFDC4924}" type="sibTrans" cxnId="{3F113155-22EF-4F4F-9A09-4AFE5AC47AED}">
      <dgm:prSet/>
      <dgm:spPr/>
      <dgm:t>
        <a:bodyPr/>
        <a:lstStyle/>
        <a:p>
          <a:endParaRPr lang="en-US"/>
        </a:p>
      </dgm:t>
    </dgm:pt>
    <dgm:pt modelId="{0AA61A75-AA62-45C1-AC8B-3F44F4E50F57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প্রকৃত  নাম</a:t>
          </a:r>
        </a:p>
      </dgm:t>
    </dgm:pt>
    <dgm:pt modelId="{0080AB7A-B778-4C5D-B0BA-FF45F839E7CA}" type="parTrans" cxnId="{932BB4B5-C5B6-4AC9-8E98-3A37F506761D}">
      <dgm:prSet/>
      <dgm:spPr/>
      <dgm:t>
        <a:bodyPr/>
        <a:lstStyle/>
        <a:p>
          <a:endParaRPr lang="en-US"/>
        </a:p>
      </dgm:t>
    </dgm:pt>
    <dgm:pt modelId="{B7447A3F-AE52-47DB-956B-96FD52DD83FF}" type="sibTrans" cxnId="{932BB4B5-C5B6-4AC9-8E98-3A37F506761D}">
      <dgm:prSet/>
      <dgm:spPr/>
      <dgm:t>
        <a:bodyPr/>
        <a:lstStyle/>
        <a:p>
          <a:endParaRPr lang="en-US"/>
        </a:p>
      </dgm:t>
    </dgm:pt>
    <dgm:pt modelId="{69EACBC2-4314-4E73-99C3-2739210D214D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আজিজুর রহমান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85C322-A428-4845-B8DA-47FF5F402A44}" type="parTrans" cxnId="{4EE9BC16-0F38-4319-B541-E8D0669149CD}">
      <dgm:prSet/>
      <dgm:spPr/>
      <dgm:t>
        <a:bodyPr/>
        <a:lstStyle/>
        <a:p>
          <a:endParaRPr lang="en-US"/>
        </a:p>
      </dgm:t>
    </dgm:pt>
    <dgm:pt modelId="{061165B6-CC84-49F2-A191-73D2194317A8}" type="sibTrans" cxnId="{4EE9BC16-0F38-4319-B541-E8D0669149CD}">
      <dgm:prSet/>
      <dgm:spPr/>
      <dgm:t>
        <a:bodyPr/>
        <a:lstStyle/>
        <a:p>
          <a:endParaRPr lang="en-US"/>
        </a:p>
      </dgm:t>
    </dgm:pt>
    <dgm:pt modelId="{3A7CF358-355D-4FB9-B457-7A388ABA40C1}">
      <dgm:prSet phldrT="[Text]"/>
      <dgm:spPr/>
      <dgm:t>
        <a:bodyPr/>
        <a:lstStyle/>
        <a:p>
          <a:endParaRPr lang="en-US" dirty="0"/>
        </a:p>
      </dgm:t>
    </dgm:pt>
    <dgm:pt modelId="{F7DFACB0-AFEF-4661-8F9E-D04F4CEC5E40}" type="sibTrans" cxnId="{4D3C48D5-F054-4A3D-9998-34EE7271AC84}">
      <dgm:prSet/>
      <dgm:spPr/>
      <dgm:t>
        <a:bodyPr/>
        <a:lstStyle/>
        <a:p>
          <a:endParaRPr lang="en-US"/>
        </a:p>
      </dgm:t>
    </dgm:pt>
    <dgm:pt modelId="{47B7D2D7-ABF8-4EDF-BA43-33DD6957D273}" type="parTrans" cxnId="{4D3C48D5-F054-4A3D-9998-34EE7271AC84}">
      <dgm:prSet/>
      <dgm:spPr/>
      <dgm:t>
        <a:bodyPr/>
        <a:lstStyle/>
        <a:p>
          <a:endParaRPr lang="en-US"/>
        </a:p>
      </dgm:t>
    </dgm:pt>
    <dgm:pt modelId="{EBB620B6-9A05-4000-86DD-A6BC1B48EFB6}" type="pres">
      <dgm:prSet presAssocID="{AB0AB613-FA77-415F-88E3-A158D4ECBC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587F54-1334-47B2-BDCB-742C26E83778}" type="pres">
      <dgm:prSet presAssocID="{3A7CF358-355D-4FB9-B457-7A388ABA40C1}" presName="centerShape" presStyleLbl="node0" presStyleIdx="0" presStyleCnt="1"/>
      <dgm:spPr/>
      <dgm:t>
        <a:bodyPr/>
        <a:lstStyle/>
        <a:p>
          <a:endParaRPr lang="en-US"/>
        </a:p>
      </dgm:t>
    </dgm:pt>
    <dgm:pt modelId="{8109839E-47EB-4337-9277-DFA782792775}" type="pres">
      <dgm:prSet presAssocID="{B507B1A2-8EAF-4694-815B-0A88E12426C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F7DCC-96B1-4608-BEAE-CC0BE7E7D598}" type="pres">
      <dgm:prSet presAssocID="{B507B1A2-8EAF-4694-815B-0A88E12426C0}" presName="dummy" presStyleCnt="0"/>
      <dgm:spPr/>
    </dgm:pt>
    <dgm:pt modelId="{198EC670-43FD-41B6-8E08-BA4CCCF40704}" type="pres">
      <dgm:prSet presAssocID="{6139E5E5-14B3-4064-8055-DDBCFFDC4924}" presName="sibTrans" presStyleLbl="sibTrans2D1" presStyleIdx="0" presStyleCnt="6"/>
      <dgm:spPr/>
      <dgm:t>
        <a:bodyPr/>
        <a:lstStyle/>
        <a:p>
          <a:endParaRPr lang="en-US"/>
        </a:p>
      </dgm:t>
    </dgm:pt>
    <dgm:pt modelId="{2429033A-6C43-4012-9F54-C49CA18B802C}" type="pres">
      <dgm:prSet presAssocID="{67B4EA73-4DB6-42FC-B081-BA160BE5BF11}" presName="node" presStyleLbl="node1" presStyleIdx="1" presStyleCnt="6" custRadScaleRad="102112" custRadScaleInc="-2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C4ECD-06BB-46EC-924F-9582907B9EF7}" type="pres">
      <dgm:prSet presAssocID="{67B4EA73-4DB6-42FC-B081-BA160BE5BF11}" presName="dummy" presStyleCnt="0"/>
      <dgm:spPr/>
    </dgm:pt>
    <dgm:pt modelId="{2EA2D810-17CD-41A8-A9EE-E1637D8B5DEC}" type="pres">
      <dgm:prSet presAssocID="{3C3BA71F-6661-4FF0-8617-04BE6297B899}" presName="sibTrans" presStyleLbl="sibTrans2D1" presStyleIdx="1" presStyleCnt="6"/>
      <dgm:spPr/>
      <dgm:t>
        <a:bodyPr/>
        <a:lstStyle/>
        <a:p>
          <a:endParaRPr lang="en-US"/>
        </a:p>
      </dgm:t>
    </dgm:pt>
    <dgm:pt modelId="{DC34BD7F-1EDF-4818-B3C2-D34CAB460E72}" type="pres">
      <dgm:prSet presAssocID="{0AA61A75-AA62-45C1-AC8B-3F44F4E50F5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BDC2A-2F09-4C8A-90A7-02E41FE5074D}" type="pres">
      <dgm:prSet presAssocID="{0AA61A75-AA62-45C1-AC8B-3F44F4E50F57}" presName="dummy" presStyleCnt="0"/>
      <dgm:spPr/>
    </dgm:pt>
    <dgm:pt modelId="{9E4BA6D3-E3C1-4AE0-8B3D-7FFE0DA91324}" type="pres">
      <dgm:prSet presAssocID="{B7447A3F-AE52-47DB-956B-96FD52DD83FF}" presName="sibTrans" presStyleLbl="sibTrans2D1" presStyleIdx="2" presStyleCnt="6"/>
      <dgm:spPr/>
      <dgm:t>
        <a:bodyPr/>
        <a:lstStyle/>
        <a:p>
          <a:endParaRPr lang="en-US"/>
        </a:p>
      </dgm:t>
    </dgm:pt>
    <dgm:pt modelId="{C406185E-549E-4EFC-8F8A-C25BE1DC781F}" type="pres">
      <dgm:prSet presAssocID="{69EACBC2-4314-4E73-99C3-2739210D214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38705-59CC-4948-A064-3B8FDA24383F}" type="pres">
      <dgm:prSet presAssocID="{69EACBC2-4314-4E73-99C3-2739210D214D}" presName="dummy" presStyleCnt="0"/>
      <dgm:spPr/>
    </dgm:pt>
    <dgm:pt modelId="{DC86A5E3-1DFC-4E12-ADD7-3C5AF29804DE}" type="pres">
      <dgm:prSet presAssocID="{061165B6-CC84-49F2-A191-73D2194317A8}" presName="sibTrans" presStyleLbl="sibTrans2D1" presStyleIdx="3" presStyleCnt="6"/>
      <dgm:spPr/>
      <dgm:t>
        <a:bodyPr/>
        <a:lstStyle/>
        <a:p>
          <a:endParaRPr lang="en-US"/>
        </a:p>
      </dgm:t>
    </dgm:pt>
    <dgm:pt modelId="{376245F7-8BD5-49EC-815D-24101B4C7316}" type="pres">
      <dgm:prSet presAssocID="{D7B75141-98F0-431B-A4A5-A7C6FA9F68BA}" presName="node" presStyleLbl="node1" presStyleIdx="4" presStyleCnt="6" custRadScaleRad="101877" custRadScaleInc="-4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D1942-8E6F-4129-9064-3422D5072F97}" type="pres">
      <dgm:prSet presAssocID="{D7B75141-98F0-431B-A4A5-A7C6FA9F68BA}" presName="dummy" presStyleCnt="0"/>
      <dgm:spPr/>
    </dgm:pt>
    <dgm:pt modelId="{C076BE58-0B44-43CA-8932-CDC6D18147CA}" type="pres">
      <dgm:prSet presAssocID="{A51CFE5B-5455-40C4-A8BB-445E682B56E6}" presName="sibTrans" presStyleLbl="sibTrans2D1" presStyleIdx="4" presStyleCnt="6"/>
      <dgm:spPr/>
      <dgm:t>
        <a:bodyPr/>
        <a:lstStyle/>
        <a:p>
          <a:endParaRPr lang="en-US"/>
        </a:p>
      </dgm:t>
    </dgm:pt>
    <dgm:pt modelId="{814B7132-3BEC-4272-9FAA-B3631A30AA81}" type="pres">
      <dgm:prSet presAssocID="{B68C0A32-0CCE-4452-8206-63B6A360FE1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73CCF-DEED-4808-97DC-81A6A0EDB23F}" type="pres">
      <dgm:prSet presAssocID="{B68C0A32-0CCE-4452-8206-63B6A360FE1E}" presName="dummy" presStyleCnt="0"/>
      <dgm:spPr/>
    </dgm:pt>
    <dgm:pt modelId="{0B75BA01-B773-41DE-9AF8-998A7274A8FE}" type="pres">
      <dgm:prSet presAssocID="{7597B43D-5672-45DC-BD77-EEF1962A6BF6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B291DCD5-6A7B-48C7-98D1-32084CA70613}" type="presOf" srcId="{3A7CF358-355D-4FB9-B457-7A388ABA40C1}" destId="{B2587F54-1334-47B2-BDCB-742C26E83778}" srcOrd="0" destOrd="0" presId="urn:microsoft.com/office/officeart/2005/8/layout/radial6"/>
    <dgm:cxn modelId="{8CFB6CA6-9065-4DA0-ACA9-4EACD363776F}" srcId="{3A7CF358-355D-4FB9-B457-7A388ABA40C1}" destId="{67B4EA73-4DB6-42FC-B081-BA160BE5BF11}" srcOrd="1" destOrd="0" parTransId="{3A040DB4-3777-4A10-B15D-4A79C768439A}" sibTransId="{3C3BA71F-6661-4FF0-8617-04BE6297B899}"/>
    <dgm:cxn modelId="{9FE35C7E-489B-43E2-AE0F-7A9E5BA2C1DE}" type="presOf" srcId="{B7447A3F-AE52-47DB-956B-96FD52DD83FF}" destId="{9E4BA6D3-E3C1-4AE0-8B3D-7FFE0DA91324}" srcOrd="0" destOrd="0" presId="urn:microsoft.com/office/officeart/2005/8/layout/radial6"/>
    <dgm:cxn modelId="{2BC9C217-45F6-46A2-B09E-AFDBF15686DD}" type="presOf" srcId="{D7B75141-98F0-431B-A4A5-A7C6FA9F68BA}" destId="{376245F7-8BD5-49EC-815D-24101B4C7316}" srcOrd="0" destOrd="0" presId="urn:microsoft.com/office/officeart/2005/8/layout/radial6"/>
    <dgm:cxn modelId="{9E2435F6-9327-4CE7-B1D2-C334BC93C644}" type="presOf" srcId="{0AA61A75-AA62-45C1-AC8B-3F44F4E50F57}" destId="{DC34BD7F-1EDF-4818-B3C2-D34CAB460E72}" srcOrd="0" destOrd="0" presId="urn:microsoft.com/office/officeart/2005/8/layout/radial6"/>
    <dgm:cxn modelId="{B0EB74F5-1220-4111-B705-42530DF04E18}" type="presOf" srcId="{69EACBC2-4314-4E73-99C3-2739210D214D}" destId="{C406185E-549E-4EFC-8F8A-C25BE1DC781F}" srcOrd="0" destOrd="0" presId="urn:microsoft.com/office/officeart/2005/8/layout/radial6"/>
    <dgm:cxn modelId="{5D8E3704-DF03-4E63-9941-AA0DEA666043}" type="presOf" srcId="{061165B6-CC84-49F2-A191-73D2194317A8}" destId="{DC86A5E3-1DFC-4E12-ADD7-3C5AF29804DE}" srcOrd="0" destOrd="0" presId="urn:microsoft.com/office/officeart/2005/8/layout/radial6"/>
    <dgm:cxn modelId="{24AC5FEF-C317-4D95-9A9D-B2A77BD11C1A}" type="presOf" srcId="{3C3BA71F-6661-4FF0-8617-04BE6297B899}" destId="{2EA2D810-17CD-41A8-A9EE-E1637D8B5DEC}" srcOrd="0" destOrd="0" presId="urn:microsoft.com/office/officeart/2005/8/layout/radial6"/>
    <dgm:cxn modelId="{932BB4B5-C5B6-4AC9-8E98-3A37F506761D}" srcId="{3A7CF358-355D-4FB9-B457-7A388ABA40C1}" destId="{0AA61A75-AA62-45C1-AC8B-3F44F4E50F57}" srcOrd="2" destOrd="0" parTransId="{0080AB7A-B778-4C5D-B0BA-FF45F839E7CA}" sibTransId="{B7447A3F-AE52-47DB-956B-96FD52DD83FF}"/>
    <dgm:cxn modelId="{3BA73D23-9630-4103-8393-A8FFB1BDA1E0}" type="presOf" srcId="{B507B1A2-8EAF-4694-815B-0A88E12426C0}" destId="{8109839E-47EB-4337-9277-DFA782792775}" srcOrd="0" destOrd="0" presId="urn:microsoft.com/office/officeart/2005/8/layout/radial6"/>
    <dgm:cxn modelId="{3F113155-22EF-4F4F-9A09-4AFE5AC47AED}" srcId="{3A7CF358-355D-4FB9-B457-7A388ABA40C1}" destId="{B507B1A2-8EAF-4694-815B-0A88E12426C0}" srcOrd="0" destOrd="0" parTransId="{2D401D10-B29C-4219-A3BC-AF78927B0A21}" sibTransId="{6139E5E5-14B3-4064-8055-DDBCFFDC4924}"/>
    <dgm:cxn modelId="{A04D48C5-D0DD-4DE9-A035-D45DDB030B68}" type="presOf" srcId="{B68C0A32-0CCE-4452-8206-63B6A360FE1E}" destId="{814B7132-3BEC-4272-9FAA-B3631A30AA81}" srcOrd="0" destOrd="0" presId="urn:microsoft.com/office/officeart/2005/8/layout/radial6"/>
    <dgm:cxn modelId="{6C4F0B2D-6E8F-4556-B890-B31B54CCF16E}" type="presOf" srcId="{7597B43D-5672-45DC-BD77-EEF1962A6BF6}" destId="{0B75BA01-B773-41DE-9AF8-998A7274A8FE}" srcOrd="0" destOrd="0" presId="urn:microsoft.com/office/officeart/2005/8/layout/radial6"/>
    <dgm:cxn modelId="{6B86EF91-8D0D-40E8-B17A-F59CF9560725}" type="presOf" srcId="{A51CFE5B-5455-40C4-A8BB-445E682B56E6}" destId="{C076BE58-0B44-43CA-8932-CDC6D18147CA}" srcOrd="0" destOrd="0" presId="urn:microsoft.com/office/officeart/2005/8/layout/radial6"/>
    <dgm:cxn modelId="{5F392CB6-D5DE-4D48-89E6-C2F72C2253AF}" type="presOf" srcId="{AB0AB613-FA77-415F-88E3-A158D4ECBC41}" destId="{EBB620B6-9A05-4000-86DD-A6BC1B48EFB6}" srcOrd="0" destOrd="0" presId="urn:microsoft.com/office/officeart/2005/8/layout/radial6"/>
    <dgm:cxn modelId="{0F51391F-C473-46B6-B64B-6A4073BCF367}" type="presOf" srcId="{6139E5E5-14B3-4064-8055-DDBCFFDC4924}" destId="{198EC670-43FD-41B6-8E08-BA4CCCF40704}" srcOrd="0" destOrd="0" presId="urn:microsoft.com/office/officeart/2005/8/layout/radial6"/>
    <dgm:cxn modelId="{2D719820-9249-4E3B-9586-610409B3DA81}" type="presOf" srcId="{67B4EA73-4DB6-42FC-B081-BA160BE5BF11}" destId="{2429033A-6C43-4012-9F54-C49CA18B802C}" srcOrd="0" destOrd="0" presId="urn:microsoft.com/office/officeart/2005/8/layout/radial6"/>
    <dgm:cxn modelId="{2FBA99BD-D4E7-4919-B363-1C1305F3FD36}" srcId="{3A7CF358-355D-4FB9-B457-7A388ABA40C1}" destId="{D7B75141-98F0-431B-A4A5-A7C6FA9F68BA}" srcOrd="4" destOrd="0" parTransId="{5142C53C-349D-46FE-84F7-7538F9EEB8C3}" sibTransId="{A51CFE5B-5455-40C4-A8BB-445E682B56E6}"/>
    <dgm:cxn modelId="{4D3C48D5-F054-4A3D-9998-34EE7271AC84}" srcId="{AB0AB613-FA77-415F-88E3-A158D4ECBC41}" destId="{3A7CF358-355D-4FB9-B457-7A388ABA40C1}" srcOrd="0" destOrd="0" parTransId="{47B7D2D7-ABF8-4EDF-BA43-33DD6957D273}" sibTransId="{F7DFACB0-AFEF-4661-8F9E-D04F4CEC5E40}"/>
    <dgm:cxn modelId="{09F752E8-C2FD-414F-BCEB-2E6FC3105165}" srcId="{3A7CF358-355D-4FB9-B457-7A388ABA40C1}" destId="{B68C0A32-0CCE-4452-8206-63B6A360FE1E}" srcOrd="5" destOrd="0" parTransId="{255063B3-EA95-4B35-96DE-DF628CB3B940}" sibTransId="{7597B43D-5672-45DC-BD77-EEF1962A6BF6}"/>
    <dgm:cxn modelId="{4EE9BC16-0F38-4319-B541-E8D0669149CD}" srcId="{3A7CF358-355D-4FB9-B457-7A388ABA40C1}" destId="{69EACBC2-4314-4E73-99C3-2739210D214D}" srcOrd="3" destOrd="0" parTransId="{9985C322-A428-4845-B8DA-47FF5F402A44}" sibTransId="{061165B6-CC84-49F2-A191-73D2194317A8}"/>
    <dgm:cxn modelId="{C9700C3C-BD93-439B-B78E-24223B5FB62D}" type="presParOf" srcId="{EBB620B6-9A05-4000-86DD-A6BC1B48EFB6}" destId="{B2587F54-1334-47B2-BDCB-742C26E83778}" srcOrd="0" destOrd="0" presId="urn:microsoft.com/office/officeart/2005/8/layout/radial6"/>
    <dgm:cxn modelId="{BCFAC231-AC56-4378-AE93-0BC276630544}" type="presParOf" srcId="{EBB620B6-9A05-4000-86DD-A6BC1B48EFB6}" destId="{8109839E-47EB-4337-9277-DFA782792775}" srcOrd="1" destOrd="0" presId="urn:microsoft.com/office/officeart/2005/8/layout/radial6"/>
    <dgm:cxn modelId="{EB4821AD-F588-4045-AF22-D31724AD8E91}" type="presParOf" srcId="{EBB620B6-9A05-4000-86DD-A6BC1B48EFB6}" destId="{30FF7DCC-96B1-4608-BEAE-CC0BE7E7D598}" srcOrd="2" destOrd="0" presId="urn:microsoft.com/office/officeart/2005/8/layout/radial6"/>
    <dgm:cxn modelId="{2E1FAF5F-751C-4D40-9780-E9C1C6040BD0}" type="presParOf" srcId="{EBB620B6-9A05-4000-86DD-A6BC1B48EFB6}" destId="{198EC670-43FD-41B6-8E08-BA4CCCF40704}" srcOrd="3" destOrd="0" presId="urn:microsoft.com/office/officeart/2005/8/layout/radial6"/>
    <dgm:cxn modelId="{3D70C3F1-6621-4659-B6B1-DB4702E213DA}" type="presParOf" srcId="{EBB620B6-9A05-4000-86DD-A6BC1B48EFB6}" destId="{2429033A-6C43-4012-9F54-C49CA18B802C}" srcOrd="4" destOrd="0" presId="urn:microsoft.com/office/officeart/2005/8/layout/radial6"/>
    <dgm:cxn modelId="{C2A43F29-ED75-49A4-8382-DE6DE942F3B5}" type="presParOf" srcId="{EBB620B6-9A05-4000-86DD-A6BC1B48EFB6}" destId="{38EC4ECD-06BB-46EC-924F-9582907B9EF7}" srcOrd="5" destOrd="0" presId="urn:microsoft.com/office/officeart/2005/8/layout/radial6"/>
    <dgm:cxn modelId="{FA3B7266-EEC5-46B9-AF1B-D5ADB07D79C0}" type="presParOf" srcId="{EBB620B6-9A05-4000-86DD-A6BC1B48EFB6}" destId="{2EA2D810-17CD-41A8-A9EE-E1637D8B5DEC}" srcOrd="6" destOrd="0" presId="urn:microsoft.com/office/officeart/2005/8/layout/radial6"/>
    <dgm:cxn modelId="{3036723B-0297-4264-8D91-B47368CB9511}" type="presParOf" srcId="{EBB620B6-9A05-4000-86DD-A6BC1B48EFB6}" destId="{DC34BD7F-1EDF-4818-B3C2-D34CAB460E72}" srcOrd="7" destOrd="0" presId="urn:microsoft.com/office/officeart/2005/8/layout/radial6"/>
    <dgm:cxn modelId="{1A222E37-19C3-46F1-93A6-7B9B208AAA20}" type="presParOf" srcId="{EBB620B6-9A05-4000-86DD-A6BC1B48EFB6}" destId="{6B1BDC2A-2F09-4C8A-90A7-02E41FE5074D}" srcOrd="8" destOrd="0" presId="urn:microsoft.com/office/officeart/2005/8/layout/radial6"/>
    <dgm:cxn modelId="{5313ECA0-93E2-4A27-86AC-46EADCDA8822}" type="presParOf" srcId="{EBB620B6-9A05-4000-86DD-A6BC1B48EFB6}" destId="{9E4BA6D3-E3C1-4AE0-8B3D-7FFE0DA91324}" srcOrd="9" destOrd="0" presId="urn:microsoft.com/office/officeart/2005/8/layout/radial6"/>
    <dgm:cxn modelId="{F4EE9001-64A8-48AA-9E8D-746B94D7B759}" type="presParOf" srcId="{EBB620B6-9A05-4000-86DD-A6BC1B48EFB6}" destId="{C406185E-549E-4EFC-8F8A-C25BE1DC781F}" srcOrd="10" destOrd="0" presId="urn:microsoft.com/office/officeart/2005/8/layout/radial6"/>
    <dgm:cxn modelId="{A0DAE6FE-85E1-446E-ACE3-4552C2E2D580}" type="presParOf" srcId="{EBB620B6-9A05-4000-86DD-A6BC1B48EFB6}" destId="{28638705-59CC-4948-A064-3B8FDA24383F}" srcOrd="11" destOrd="0" presId="urn:microsoft.com/office/officeart/2005/8/layout/radial6"/>
    <dgm:cxn modelId="{B75AB5BF-CB54-47C8-8682-33C35C2CAEAF}" type="presParOf" srcId="{EBB620B6-9A05-4000-86DD-A6BC1B48EFB6}" destId="{DC86A5E3-1DFC-4E12-ADD7-3C5AF29804DE}" srcOrd="12" destOrd="0" presId="urn:microsoft.com/office/officeart/2005/8/layout/radial6"/>
    <dgm:cxn modelId="{9AB2D3B8-408C-4344-9D63-3BF281613AA4}" type="presParOf" srcId="{EBB620B6-9A05-4000-86DD-A6BC1B48EFB6}" destId="{376245F7-8BD5-49EC-815D-24101B4C7316}" srcOrd="13" destOrd="0" presId="urn:microsoft.com/office/officeart/2005/8/layout/radial6"/>
    <dgm:cxn modelId="{164C0E60-FC65-4C41-AED2-58515862565B}" type="presParOf" srcId="{EBB620B6-9A05-4000-86DD-A6BC1B48EFB6}" destId="{162D1942-8E6F-4129-9064-3422D5072F97}" srcOrd="14" destOrd="0" presId="urn:microsoft.com/office/officeart/2005/8/layout/radial6"/>
    <dgm:cxn modelId="{6C9336B0-742F-40AC-AE69-6E1CBDD19318}" type="presParOf" srcId="{EBB620B6-9A05-4000-86DD-A6BC1B48EFB6}" destId="{C076BE58-0B44-43CA-8932-CDC6D18147CA}" srcOrd="15" destOrd="0" presId="urn:microsoft.com/office/officeart/2005/8/layout/radial6"/>
    <dgm:cxn modelId="{FC137FB2-AA2B-4498-8FBA-08564A0D628D}" type="presParOf" srcId="{EBB620B6-9A05-4000-86DD-A6BC1B48EFB6}" destId="{814B7132-3BEC-4272-9FAA-B3631A30AA81}" srcOrd="16" destOrd="0" presId="urn:microsoft.com/office/officeart/2005/8/layout/radial6"/>
    <dgm:cxn modelId="{62F0EFBF-DFAB-4AB0-9EF6-F407D8987D00}" type="presParOf" srcId="{EBB620B6-9A05-4000-86DD-A6BC1B48EFB6}" destId="{E4E73CCF-DEED-4808-97DC-81A6A0EDB23F}" srcOrd="17" destOrd="0" presId="urn:microsoft.com/office/officeart/2005/8/layout/radial6"/>
    <dgm:cxn modelId="{31650A04-F578-4B59-83AD-C3E9AEAD1CC2}" type="presParOf" srcId="{EBB620B6-9A05-4000-86DD-A6BC1B48EFB6}" destId="{0B75BA01-B773-41DE-9AF8-998A7274A8F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5BA01-B773-41DE-9AF8-998A7274A8FE}">
      <dsp:nvSpPr>
        <dsp:cNvPr id="0" name=""/>
        <dsp:cNvSpPr/>
      </dsp:nvSpPr>
      <dsp:spPr>
        <a:xfrm>
          <a:off x="1413604" y="552218"/>
          <a:ext cx="3787903" cy="3787903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76BE58-0B44-43CA-8932-CDC6D18147CA}">
      <dsp:nvSpPr>
        <dsp:cNvPr id="0" name=""/>
        <dsp:cNvSpPr/>
      </dsp:nvSpPr>
      <dsp:spPr>
        <a:xfrm>
          <a:off x="1393409" y="586347"/>
          <a:ext cx="3787903" cy="3787903"/>
        </a:xfrm>
        <a:prstGeom prst="blockArc">
          <a:avLst>
            <a:gd name="adj1" fmla="val 8983400"/>
            <a:gd name="adj2" fmla="val 12673647"/>
            <a:gd name="adj3" fmla="val 45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86A5E3-1DFC-4E12-ADD7-3C5AF29804DE}">
      <dsp:nvSpPr>
        <dsp:cNvPr id="0" name=""/>
        <dsp:cNvSpPr/>
      </dsp:nvSpPr>
      <dsp:spPr>
        <a:xfrm>
          <a:off x="1373260" y="552657"/>
          <a:ext cx="3787903" cy="3787903"/>
        </a:xfrm>
        <a:prstGeom prst="blockArc">
          <a:avLst>
            <a:gd name="adj1" fmla="val 5325070"/>
            <a:gd name="adj2" fmla="val 8910497"/>
            <a:gd name="adj3" fmla="val 452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4BA6D3-E3C1-4AE0-8B3D-7FFE0DA91324}">
      <dsp:nvSpPr>
        <dsp:cNvPr id="0" name=""/>
        <dsp:cNvSpPr/>
      </dsp:nvSpPr>
      <dsp:spPr>
        <a:xfrm>
          <a:off x="1413604" y="552218"/>
          <a:ext cx="3787903" cy="3787903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A2D810-17CD-41A8-A9EE-E1637D8B5DEC}">
      <dsp:nvSpPr>
        <dsp:cNvPr id="0" name=""/>
        <dsp:cNvSpPr/>
      </dsp:nvSpPr>
      <dsp:spPr>
        <a:xfrm>
          <a:off x="1436473" y="513691"/>
          <a:ext cx="3787903" cy="3787903"/>
        </a:xfrm>
        <a:prstGeom prst="blockArc">
          <a:avLst>
            <a:gd name="adj1" fmla="val 19815889"/>
            <a:gd name="adj2" fmla="val 1883205"/>
            <a:gd name="adj3" fmla="val 452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8EC670-43FD-41B6-8E08-BA4CCCF40704}">
      <dsp:nvSpPr>
        <dsp:cNvPr id="0" name=""/>
        <dsp:cNvSpPr/>
      </dsp:nvSpPr>
      <dsp:spPr>
        <a:xfrm>
          <a:off x="1458768" y="551667"/>
          <a:ext cx="3787903" cy="3787903"/>
        </a:xfrm>
        <a:prstGeom prst="blockArc">
          <a:avLst>
            <a:gd name="adj1" fmla="val 16116118"/>
            <a:gd name="adj2" fmla="val 19734108"/>
            <a:gd name="adj3" fmla="val 452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587F54-1334-47B2-BDCB-742C26E83778}">
      <dsp:nvSpPr>
        <dsp:cNvPr id="0" name=""/>
        <dsp:cNvSpPr/>
      </dsp:nvSpPr>
      <dsp:spPr>
        <a:xfrm>
          <a:off x="2458057" y="1596670"/>
          <a:ext cx="1698998" cy="1698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706869" y="1845482"/>
        <a:ext cx="1201374" cy="1201374"/>
      </dsp:txXfrm>
    </dsp:sp>
    <dsp:sp modelId="{8109839E-47EB-4337-9277-DFA782792775}">
      <dsp:nvSpPr>
        <dsp:cNvPr id="0" name=""/>
        <dsp:cNvSpPr/>
      </dsp:nvSpPr>
      <dsp:spPr>
        <a:xfrm>
          <a:off x="2712906" y="383"/>
          <a:ext cx="1189299" cy="11892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smtClean="0">
              <a:latin typeface="NikoshBAN" panose="02000000000000000000" pitchFamily="2" charset="0"/>
              <a:cs typeface="NikoshBAN" panose="02000000000000000000" pitchFamily="2" charset="0"/>
            </a:rPr>
            <a:t>শওকত ওশমান</a:t>
          </a:r>
          <a:endParaRPr lang="en-US" sz="2300" kern="1200" dirty="0"/>
        </a:p>
      </dsp:txBody>
      <dsp:txXfrm>
        <a:off x="2887075" y="174552"/>
        <a:ext cx="840961" cy="840961"/>
      </dsp:txXfrm>
    </dsp:sp>
    <dsp:sp modelId="{2429033A-6C43-4012-9F54-C49CA18B802C}">
      <dsp:nvSpPr>
        <dsp:cNvPr id="0" name=""/>
        <dsp:cNvSpPr/>
      </dsp:nvSpPr>
      <dsp:spPr>
        <a:xfrm>
          <a:off x="4343168" y="894845"/>
          <a:ext cx="1189299" cy="11892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১৯১৭ 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17337" y="1069014"/>
        <a:ext cx="840961" cy="840961"/>
      </dsp:txXfrm>
    </dsp:sp>
    <dsp:sp modelId="{DC34BD7F-1EDF-4818-B3C2-D34CAB460E72}">
      <dsp:nvSpPr>
        <dsp:cNvPr id="0" name=""/>
        <dsp:cNvSpPr/>
      </dsp:nvSpPr>
      <dsp:spPr>
        <a:xfrm>
          <a:off x="4316038" y="2777088"/>
          <a:ext cx="1189299" cy="11892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প্রকৃত  নাম</a:t>
          </a:r>
        </a:p>
      </dsp:txBody>
      <dsp:txXfrm>
        <a:off x="4490207" y="2951257"/>
        <a:ext cx="840961" cy="840961"/>
      </dsp:txXfrm>
    </dsp:sp>
    <dsp:sp modelId="{C406185E-549E-4EFC-8F8A-C25BE1DC781F}">
      <dsp:nvSpPr>
        <dsp:cNvPr id="0" name=""/>
        <dsp:cNvSpPr/>
      </dsp:nvSpPr>
      <dsp:spPr>
        <a:xfrm>
          <a:off x="2712906" y="3702657"/>
          <a:ext cx="1189299" cy="11892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আজিজুর রহমান  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87075" y="3876826"/>
        <a:ext cx="840961" cy="840961"/>
      </dsp:txXfrm>
    </dsp:sp>
    <dsp:sp modelId="{376245F7-8BD5-49EC-815D-24101B4C7316}">
      <dsp:nvSpPr>
        <dsp:cNvPr id="0" name=""/>
        <dsp:cNvSpPr/>
      </dsp:nvSpPr>
      <dsp:spPr>
        <a:xfrm>
          <a:off x="1094068" y="2818948"/>
          <a:ext cx="1189299" cy="11892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অধ্যাপক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68237" y="2993117"/>
        <a:ext cx="840961" cy="840961"/>
      </dsp:txXfrm>
    </dsp:sp>
    <dsp:sp modelId="{814B7132-3BEC-4272-9FAA-B3631A30AA81}">
      <dsp:nvSpPr>
        <dsp:cNvPr id="0" name=""/>
        <dsp:cNvSpPr/>
      </dsp:nvSpPr>
      <dsp:spPr>
        <a:xfrm>
          <a:off x="1109775" y="925951"/>
          <a:ext cx="1189299" cy="11892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১৯৯৮ 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83944" y="1100120"/>
        <a:ext cx="840961" cy="840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2041-105D-4BF0-8B7C-49DE378B82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F129-A4FF-4EB7-8F52-FF50CB94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6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2041-105D-4BF0-8B7C-49DE378B82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F129-A4FF-4EB7-8F52-FF50CB94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3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2041-105D-4BF0-8B7C-49DE378B82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F129-A4FF-4EB7-8F52-FF50CB94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1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2041-105D-4BF0-8B7C-49DE378B82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F129-A4FF-4EB7-8F52-FF50CB94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2041-105D-4BF0-8B7C-49DE378B82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F129-A4FF-4EB7-8F52-FF50CB94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7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2041-105D-4BF0-8B7C-49DE378B82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F129-A4FF-4EB7-8F52-FF50CB94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2041-105D-4BF0-8B7C-49DE378B82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F129-A4FF-4EB7-8F52-FF50CB94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1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2041-105D-4BF0-8B7C-49DE378B82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F129-A4FF-4EB7-8F52-FF50CB94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2041-105D-4BF0-8B7C-49DE378B82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F129-A4FF-4EB7-8F52-FF50CB94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9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2041-105D-4BF0-8B7C-49DE378B82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F129-A4FF-4EB7-8F52-FF50CB94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0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2041-105D-4BF0-8B7C-49DE378B82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F129-A4FF-4EB7-8F52-FF50CB94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2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D2041-105D-4BF0-8B7C-49DE378B82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0F129-A4FF-4EB7-8F52-FF50CB94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5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1707833" y="290513"/>
            <a:ext cx="8915400" cy="6096000"/>
          </a:xfrm>
          <a:prstGeom prst="star24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14548" y="2898514"/>
            <a:ext cx="6273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1000056"/>
            <a:ext cx="7429894" cy="33290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0" y="164039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87" y="4518799"/>
            <a:ext cx="1028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শহর থেকে পঞ্চাশ  মাইল দূরবর্তী  গাবতলি গ্রাম। কিন্তু যারায়াতের সুবিধা নেই। তাই সব খবরইদু-দিন বাদে এসে পৌছায়। এবার কিন্তু তার ব্যতিক্রম ঘটেছে । পরদিনই পাওয়া গেছে সব খবর । যারা জওয়ান তারা সোজা হেঁটে হেঁটে বাড়ি পৌছেছে।তাই খবর ছড়িয়ে পড়তে দেরি হয়নি। পঁচিশে মার্চের রাত্রে পাঞ্জাবি মিলিটারি ঝাঁপিয়ে পড়ে।জীবন্ত যাকে পাচ্ছে তাকেই হত্যা করছে।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2050" y="171451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1" y="946369"/>
            <a:ext cx="5629274" cy="37113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1925" y="4657725"/>
            <a:ext cx="522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 মার্চ সম্পর্কে ৫টি করে বাক্য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433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1" y="228600"/>
            <a:ext cx="452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নতুন শব্দ শিখি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1577" y="1721300"/>
            <a:ext cx="120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চিক্কর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24" y="1200367"/>
            <a:ext cx="2112747" cy="15285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686790" y="1767356"/>
            <a:ext cx="4529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স্বরে কান্না / চিৎকার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9" y="3430235"/>
            <a:ext cx="271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পাঞ্জাবি মিলিটারি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0785" y="3430235"/>
            <a:ext cx="4529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 পাঞ্জাব রেজিমেন্টের সৈনিক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9" y="3018156"/>
            <a:ext cx="2393819" cy="1347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14339" y="5543718"/>
            <a:ext cx="171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 মার্চ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0785" y="4893082"/>
            <a:ext cx="4529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পঁচিশ মার্চ ।এই তারিখের কালরাতে পাকিস্তানি বাহিনী বাঙালির ওপর অতর্কিত আক্রমণ শুরু করে।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89" y="4785479"/>
            <a:ext cx="2656469" cy="1492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43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1988" y="242888"/>
            <a:ext cx="2257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971550"/>
            <a:ext cx="6286500" cy="3536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85925" y="4986338"/>
            <a:ext cx="727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সময় মানুষের  দুঃখ দুর্দশার চিত্রের ব্যাখ্যা কর।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6401" y="-10082"/>
            <a:ext cx="152157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rgbClr val="7030A0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80" y="907048"/>
            <a:ext cx="490390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শওকত ওশমানের প্রকৃত নাম কী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3781" y="1479332"/>
            <a:ext cx="262283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শেখ আজিজুল হক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27434"/>
            <a:ext cx="610076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শওকত ওশমান ছোটদের গ্রন্থ লিখেছন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84332"/>
            <a:ext cx="51816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ওটন সাহেবের বাংলা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180" y="3950406"/>
            <a:ext cx="26873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ডিগবাজি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4921" y="4473626"/>
            <a:ext cx="355092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মসকুইটো ফোন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" y="5121166"/>
            <a:ext cx="51816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" y="5644386"/>
            <a:ext cx="172106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ii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6740" y="5697746"/>
            <a:ext cx="221486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খ)  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08" y="6268998"/>
            <a:ext cx="172075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গ) 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6740" y="6268998"/>
            <a:ext cx="221486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" y="1511741"/>
            <a:ext cx="219483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 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শওকত আলী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" y="2086480"/>
            <a:ext cx="249619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গ)  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আজিজুর রহমান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05265" y="2086480"/>
            <a:ext cx="319549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হাসান আজিজুল হক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228600" y="2057400"/>
            <a:ext cx="487680" cy="4996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2971800" y="6279932"/>
            <a:ext cx="487680" cy="4996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6224" y="381000"/>
            <a:ext cx="3377849" cy="1107996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0235" y="5938838"/>
            <a:ext cx="6267152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 মার্চ কালরাত বলা হয় কেন?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71612" y="1654931"/>
            <a:ext cx="6905775" cy="4167073"/>
            <a:chOff x="1471612" y="1654931"/>
            <a:chExt cx="6905775" cy="41670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900" y="1695412"/>
              <a:ext cx="2829074" cy="17335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974" y="1654931"/>
              <a:ext cx="4062413" cy="17430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612" y="3469446"/>
              <a:ext cx="6891487" cy="2352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527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463" y="400050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8" y="1152236"/>
            <a:ext cx="8382000" cy="47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4" r="5521" b="12500"/>
          <a:stretch/>
        </p:blipFill>
        <p:spPr>
          <a:xfrm>
            <a:off x="1" y="0"/>
            <a:ext cx="11449196" cy="6729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3701" y="300037"/>
            <a:ext cx="414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97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0289" y="1536119"/>
            <a:ext cx="4493079" cy="4491993"/>
            <a:chOff x="274254" y="1510008"/>
            <a:chExt cx="4493079" cy="4491993"/>
          </a:xfrm>
        </p:grpSpPr>
        <p:sp>
          <p:nvSpPr>
            <p:cNvPr id="3" name="TextBox 2"/>
            <p:cNvSpPr txBox="1"/>
            <p:nvPr/>
          </p:nvSpPr>
          <p:spPr>
            <a:xfrm>
              <a:off x="274254" y="3262790"/>
              <a:ext cx="4493079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আব্দুল আলীম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বি,এস-সি,বি,এড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আইডি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01080270781</a:t>
              </a:r>
              <a:endParaRPr lang="bn-BD" sz="2800" dirty="0" smtClean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কল্যাণপুর রওশনীয়া দাখিল মাদরাসা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বেলকুচি, সিরাজগঞ্জ 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মোবাইল-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01717012389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33" y="1510008"/>
              <a:ext cx="1524000" cy="15240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98133" y="258755"/>
            <a:ext cx="8986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82179" y="1590075"/>
            <a:ext cx="59345" cy="42544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823696" y="1914761"/>
            <a:ext cx="59345" cy="352993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526890" y="1952335"/>
            <a:ext cx="50402" cy="3529934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051483" y="1536119"/>
            <a:ext cx="4380141" cy="4261445"/>
            <a:chOff x="4508433" y="1510008"/>
            <a:chExt cx="4380141" cy="4261445"/>
          </a:xfrm>
        </p:grpSpPr>
        <p:sp>
          <p:nvSpPr>
            <p:cNvPr id="10" name="TextBox 9"/>
            <p:cNvSpPr txBox="1"/>
            <p:nvPr/>
          </p:nvSpPr>
          <p:spPr>
            <a:xfrm>
              <a:off x="4508433" y="2724465"/>
              <a:ext cx="436142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bn-IN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bn-BD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ষষ্ঠ </a:t>
              </a:r>
              <a:endPara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/>
              <a:r>
                <a:rPr lang="bn-IN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en-US" sz="320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bn-BD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গদ্য 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2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endParaRPr lang="bn-BD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2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সময়-৫০ মিনিট</a:t>
              </a:r>
            </a:p>
            <a:p>
              <a:pPr lvl="2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তারিখ-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১৩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০৬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/২০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২১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খ্রিঃ </a:t>
              </a:r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1510008"/>
              <a:ext cx="1649574" cy="2143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680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1357309"/>
            <a:ext cx="3865111" cy="2171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4762" y="314325"/>
            <a:ext cx="291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5"/>
          <a:stretch/>
        </p:blipFill>
        <p:spPr>
          <a:xfrm>
            <a:off x="6729413" y="1357310"/>
            <a:ext cx="4086226" cy="2000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3100" y="3756386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গুলি করছে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8038" y="3584940"/>
            <a:ext cx="3557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চিৎকার করতে করতে ঘরে ফিরছে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1" r="23064"/>
          <a:stretch/>
        </p:blipFill>
        <p:spPr>
          <a:xfrm>
            <a:off x="2368325" y="4821883"/>
            <a:ext cx="1485900" cy="161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0399" y="5294379"/>
            <a:ext cx="202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ঘরে ফিরছে?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6073" y="5400675"/>
            <a:ext cx="100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সাবু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1" b="7246"/>
          <a:stretch/>
        </p:blipFill>
        <p:spPr>
          <a:xfrm>
            <a:off x="6076272" y="4450655"/>
            <a:ext cx="1971676" cy="16874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343900" y="4699365"/>
            <a:ext cx="3557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সাবু  চিৎকার করে কী বলছে?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43900" y="5430047"/>
            <a:ext cx="3557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 মানুষ মারছে। এ নিয়ে তোলপাড়।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9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1"/>
            <a:ext cx="11601450" cy="6404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71475"/>
            <a:ext cx="22574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তোলপাড়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শওকত ওসমান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9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3657600" cy="830997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" y="391623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গদ্যাংশ শুদ্ধ উচ্চারণে পড়তে এবং গুরত্বপূর্ণ শব্দগুলো চিহ্নিত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5029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 নতুন শব্দগুলোর অর্থসহ বাক্য গঠন করতে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8583" y="1600200"/>
            <a:ext cx="4966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শিক্ষার্থীরা----------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65915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লেখক পরিচিতি বলতে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পারবে।।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37" y="5867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নির্বাচিত অংশটুকুর ভাবার্থ ব্যাখ্যা করতে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6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3725" y="0"/>
            <a:ext cx="436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60149306"/>
              </p:ext>
            </p:extLst>
          </p:nvPr>
        </p:nvGraphicFramePr>
        <p:xfrm>
          <a:off x="5582262" y="1446005"/>
          <a:ext cx="51054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14300" y="979823"/>
            <a:ext cx="6615113" cy="4892340"/>
            <a:chOff x="-930275" y="908385"/>
            <a:chExt cx="8128000" cy="5418667"/>
          </a:xfrm>
        </p:grpSpPr>
        <p:graphicFrame>
          <p:nvGraphicFramePr>
            <p:cNvPr id="24" name="Diagram 23"/>
            <p:cNvGraphicFramePr/>
            <p:nvPr>
              <p:extLst>
                <p:ext uri="{D42A27DB-BD31-4B8C-83A1-F6EECF244321}">
                  <p14:modId xmlns:p14="http://schemas.microsoft.com/office/powerpoint/2010/main" val="2257226038"/>
                </p:ext>
              </p:extLst>
            </p:nvPr>
          </p:nvGraphicFramePr>
          <p:xfrm>
            <a:off x="-930275" y="908385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441" y="2745610"/>
              <a:ext cx="1889899" cy="191739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9479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010396-6D21-4DAD-BFEF-12D530653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1F010396-6D21-4DAD-BFEF-12D530653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67BB83-B4A6-4618-A7E5-2D5572824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8367BB83-B4A6-4618-A7E5-2D5572824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432DB1-18DE-4152-B486-42DD231C7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B9432DB1-18DE-4152-B486-42DD231C7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3F2ADA-45EA-4AE6-BE04-CD746118F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1C3F2ADA-45EA-4AE6-BE04-CD746118F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8AC133-3067-4114-8480-2E999A7D2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EB8AC133-3067-4114-8480-2E999A7D28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E86547-4B7E-444E-949D-B8665B096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01E86547-4B7E-444E-949D-B8665B096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FAD741-B1BC-4901-B0AF-3D9CD6030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23FAD741-B1BC-4901-B0AF-3D9CD6030C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D24E41-743E-4E2B-A0B2-6000287AC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>
                                            <p:graphicEl>
                                              <a:dgm id="{68D24E41-743E-4E2B-A0B2-6000287AC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B5C407-20DD-434E-ACD7-29897592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2BB5C407-20DD-434E-ACD7-29897592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AABB1C-4B0E-43B7-8A63-507CBEDB9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>
                                            <p:graphicEl>
                                              <a:dgm id="{13AABB1C-4B0E-43B7-8A63-507CBEDB9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386A61-6F07-4B68-9643-C66BB187B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0E386A61-6F07-4B68-9643-C66BB187B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750A39-AB45-42DB-B7C9-5C0F715E3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">
                                            <p:graphicEl>
                                              <a:dgm id="{21750A39-AB45-42DB-B7C9-5C0F715E3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4766A2-0BD0-40CA-9BA1-80428A2ED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9E4766A2-0BD0-40CA-9BA1-80428A2ED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4900" y="371475"/>
            <a:ext cx="195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6" y="1017806"/>
            <a:ext cx="6915150" cy="3582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4676" y="4775418"/>
            <a:ext cx="6472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আজকের গল্পের লেখকের নাম কী?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২।তাঁর প্রকৃত কী?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তাঁর জন্ম ও মৃত সাল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0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8722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72075" y="121756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225" y="1536174"/>
            <a:ext cx="111442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 বিকেলে হস্তদন্ত সাবু  বাড়ির উঠান থেকে “মা মা” চিৎকার দিতে দিতে ঘরে ঢুকল। জৈতুন বিবি হকচকিয়ে যায় ।রান্নাঘরে পাক করছিল সে । তাড়াতাড়ি বেরিয়ে এসে শুধায়, কী রে-এত চিক্কর পাড়স ক্যান?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মা,ঢাকা শহরে গুলি কইরা মানুষ মারছে-</a:t>
            </a: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-কে মারছে ? </a:t>
            </a:r>
          </a:p>
          <a:p>
            <a:pPr marL="342900" indent="-342900">
              <a:buFontTx/>
              <a:buChar char="-"/>
            </a:pP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পাঞ্জাবি মিলিটারি।</a:t>
            </a:r>
          </a:p>
          <a:p>
            <a:pPr marL="342900" indent="-342900">
              <a:buFontTx/>
              <a:buChar char="-"/>
            </a:pP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 যায় সাবু খুব উত্তেজিত । মুখ দিয়ে কথা তাড়াতাড়ি বের করে দিতে চাইলেও পারে না।কারণ, শরীর থরথর কাঁপছে। হাতের মুঠি বারবার শক্ত হয়।</a:t>
            </a:r>
          </a:p>
          <a:p>
            <a:pPr marL="342900" indent="-342900">
              <a:buFontTx/>
              <a:buChar char="-"/>
            </a:pP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মা, একজন দুজন না । হাজার হাজার মানুষ মারছে।</a:t>
            </a:r>
          </a:p>
          <a:p>
            <a:pPr marL="342900" indent="-342900">
              <a:buFontTx/>
              <a:buChar char="-"/>
            </a:pP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কস কী, হাজার হাজার? </a:t>
            </a:r>
          </a:p>
          <a:p>
            <a:pPr marL="342900" indent="-342900">
              <a:buFontTx/>
              <a:buChar char="-"/>
            </a:pP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হ, সব মানুষ শহর ছাইড়া চিলা আইতেছে।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1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488</Words>
  <Application>Microsoft Office PowerPoint</Application>
  <PresentationFormat>Widescreen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B.Sc</dc:creator>
  <cp:lastModifiedBy>B.Sc</cp:lastModifiedBy>
  <cp:revision>41</cp:revision>
  <dcterms:created xsi:type="dcterms:W3CDTF">2021-06-12T15:41:43Z</dcterms:created>
  <dcterms:modified xsi:type="dcterms:W3CDTF">2021-06-14T19:45:39Z</dcterms:modified>
</cp:coreProperties>
</file>