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6" r:id="rId3"/>
    <p:sldId id="267" r:id="rId4"/>
    <p:sldId id="268" r:id="rId5"/>
    <p:sldId id="271" r:id="rId6"/>
    <p:sldId id="269" r:id="rId7"/>
    <p:sldId id="272" r:id="rId8"/>
    <p:sldId id="270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>
      <p:cViewPr varScale="1">
        <p:scale>
          <a:sx n="70" d="100"/>
          <a:sy n="70" d="100"/>
        </p:scale>
        <p:origin x="138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99247-4394-47F1-BD1F-8F68F01BB34B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5C71B-8865-4482-8B23-5C2ACF29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57F-D6CE-461D-BBD5-71FD2C17E6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C712-E627-454C-842B-00192696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57F-D6CE-461D-BBD5-71FD2C17E6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C712-E627-454C-842B-00192696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0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57F-D6CE-461D-BBD5-71FD2C17E6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C712-E627-454C-842B-00192696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5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57F-D6CE-461D-BBD5-71FD2C17E6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C712-E627-454C-842B-00192696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30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57F-D6CE-461D-BBD5-71FD2C17E6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C712-E627-454C-842B-00192696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8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57F-D6CE-461D-BBD5-71FD2C17E6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C712-E627-454C-842B-00192696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36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57F-D6CE-461D-BBD5-71FD2C17E6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C712-E627-454C-842B-00192696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29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57F-D6CE-461D-BBD5-71FD2C17E6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C712-E627-454C-842B-00192696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25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57F-D6CE-461D-BBD5-71FD2C17E6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C712-E627-454C-842B-00192696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57F-D6CE-461D-BBD5-71FD2C17E6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C712-E627-454C-842B-00192696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1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57F-D6CE-461D-BBD5-71FD2C17E6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C712-E627-454C-842B-00192696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2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E357F-D6CE-461D-BBD5-71FD2C17E6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BC712-E627-454C-842B-00192696D1E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3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online Class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Mehfuza Gesmin</a:t>
            </a:r>
          </a:p>
        </p:txBody>
      </p:sp>
      <p:pic>
        <p:nvPicPr>
          <p:cNvPr id="4" name="Content Placeholder 3" descr="Black-White-Water-Rose-Screensav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17638"/>
            <a:ext cx="3638550" cy="4694903"/>
          </a:xfrm>
        </p:spPr>
      </p:pic>
      <p:sp>
        <p:nvSpPr>
          <p:cNvPr id="3" name="TextBox 2"/>
          <p:cNvSpPr txBox="1"/>
          <p:nvPr/>
        </p:nvSpPr>
        <p:spPr>
          <a:xfrm>
            <a:off x="5638800" y="1752600"/>
            <a:ext cx="28956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লেকচার</a:t>
            </a:r>
            <a:r>
              <a:rPr lang="en-US" dirty="0">
                <a:latin typeface="NikoshLightBAN" panose="02000000000000000000" pitchFamily="2" charset="0"/>
                <a:cs typeface="NikoshLightBAN" panose="02000000000000000000" pitchFamily="2" charset="0"/>
              </a:rPr>
              <a:t> -৫</a:t>
            </a:r>
          </a:p>
          <a:p>
            <a:pPr algn="ctr"/>
            <a:r>
              <a:rPr lang="en-US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শ্রেণি</a:t>
            </a:r>
            <a:r>
              <a:rPr lang="en-US" dirty="0">
                <a:latin typeface="NikoshLightBAN" panose="02000000000000000000" pitchFamily="2" charset="0"/>
                <a:cs typeface="NikoshLightBAN" panose="02000000000000000000" pitchFamily="2" charset="0"/>
              </a:rPr>
              <a:t> –</a:t>
            </a:r>
            <a:r>
              <a:rPr lang="en-US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দশম</a:t>
            </a:r>
            <a:r>
              <a:rPr lang="en-US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  <a:p>
            <a:pPr algn="ctr"/>
            <a:r>
              <a:rPr lang="en-US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বিষয</a:t>
            </a:r>
            <a:r>
              <a:rPr lang="en-US" dirty="0">
                <a:latin typeface="NikoshLightBAN" panose="02000000000000000000" pitchFamily="2" charset="0"/>
                <a:cs typeface="NikoshLightBAN" panose="02000000000000000000" pitchFamily="2" charset="0"/>
              </a:rPr>
              <a:t> : </a:t>
            </a:r>
            <a:r>
              <a:rPr lang="en-US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হিসাব</a:t>
            </a:r>
            <a:r>
              <a:rPr lang="en-US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বিজ্ঞান</a:t>
            </a:r>
            <a:endParaRPr lang="en-US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হিসাব</a:t>
            </a:r>
            <a:r>
              <a:rPr lang="en-US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বিজ্ঞানের</a:t>
            </a:r>
            <a:r>
              <a:rPr lang="en-US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ভিত্তি</a:t>
            </a:r>
            <a:r>
              <a:rPr lang="en-US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নিয়মাবলি</a:t>
            </a:r>
            <a:r>
              <a:rPr lang="en-US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60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914400"/>
            <a:ext cx="7315200" cy="4401205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আজকের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পাঠের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মূল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বিষয়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১.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১০ম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5" y="151546"/>
            <a:ext cx="8976815" cy="673261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8909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22" y="-152401"/>
            <a:ext cx="9347200" cy="70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52400"/>
            <a:ext cx="9296400" cy="697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8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52400"/>
            <a:ext cx="9423399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0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066800"/>
            <a:ext cx="73914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/>
              <a:t>আজকের</a:t>
            </a:r>
            <a:r>
              <a:rPr lang="en-US" sz="6000" dirty="0"/>
              <a:t>  </a:t>
            </a:r>
            <a:r>
              <a:rPr lang="en-US" sz="6000" dirty="0" err="1"/>
              <a:t>বাংলাদেশ</a:t>
            </a:r>
            <a:endParaRPr lang="en-US" sz="6000" dirty="0"/>
          </a:p>
          <a:p>
            <a:pPr algn="ctr"/>
            <a:r>
              <a:rPr lang="en-US" sz="6000" dirty="0" err="1"/>
              <a:t>ধন্যবাদ</a:t>
            </a:r>
            <a:r>
              <a:rPr lang="en-US" sz="6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730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D1799D-467A-4CD4-B41F-2F691C969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79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4"/>
    </mc:Choice>
    <mc:Fallback xmlns="">
      <p:transition spd="slow" advTm="921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52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NikoshLightBAN</vt:lpstr>
      <vt:lpstr>Times New Roman</vt:lpstr>
      <vt:lpstr>Office Theme</vt:lpstr>
      <vt:lpstr>Custom Design</vt:lpstr>
      <vt:lpstr>Welcome to our online Class Mehfuza Gesmin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সকলের সুস্বাস্থ্য কামনা করে   শেষ করছি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mafuza</dc:creator>
  <cp:lastModifiedBy>DELL</cp:lastModifiedBy>
  <cp:revision>40</cp:revision>
  <dcterms:created xsi:type="dcterms:W3CDTF">2006-08-16T00:00:00Z</dcterms:created>
  <dcterms:modified xsi:type="dcterms:W3CDTF">2021-06-15T05:03:38Z</dcterms:modified>
</cp:coreProperties>
</file>