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3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8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6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4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5CA-4905-445D-82F4-D43364A61DF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B851-670B-4EB7-8859-D8A14CFD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24" y="2688952"/>
            <a:ext cx="3888154" cy="186518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8276"/>
          <a:stretch/>
        </p:blipFill>
        <p:spPr>
          <a:xfrm>
            <a:off x="290512" y="1143000"/>
            <a:ext cx="3214688" cy="3813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84803" y="57150"/>
            <a:ext cx="83744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শের</a:t>
            </a:r>
            <a:r>
              <a:rPr lang="en-US" sz="6600" b="1" dirty="0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-ই-</a:t>
            </a:r>
            <a:r>
              <a:rPr lang="en-US" sz="6600" b="1" dirty="0" err="1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বাংলা</a:t>
            </a:r>
            <a:r>
              <a:rPr lang="en-US" sz="6600" b="1" dirty="0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স্কুল</a:t>
            </a:r>
            <a:r>
              <a:rPr lang="en-US" sz="6600" b="1" dirty="0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এন্ড</a:t>
            </a:r>
            <a:r>
              <a:rPr lang="en-US" sz="6600" b="1" dirty="0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FFFF00"/>
                  </a:solidFill>
                </a:ln>
                <a:latin typeface="Shorif Choyon" pitchFamily="2" charset="0"/>
                <a:cs typeface="Shorif Choyon" pitchFamily="2" charset="0"/>
              </a:rPr>
              <a:t>কলেজ</a:t>
            </a:r>
            <a:endParaRPr lang="en-US" sz="6600" b="1" dirty="0">
              <a:ln>
                <a:solidFill>
                  <a:srgbClr val="FFFF00"/>
                </a:solidFill>
              </a:ln>
              <a:latin typeface="Shorif Choyon" pitchFamily="2" charset="0"/>
              <a:cs typeface="Shorif Choy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428750"/>
            <a:ext cx="6219825" cy="7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900113"/>
            <a:ext cx="52959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8" y="2647950"/>
            <a:ext cx="8048625" cy="95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9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3" y="1047750"/>
            <a:ext cx="4090829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পরীক্ষায় খারাপ রেজাল্ট তোমার সফলতা | Exam Motivation - Nisik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8425" y="1047750"/>
            <a:ext cx="4559879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4463" y="4095750"/>
            <a:ext cx="3806537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cvj‡bi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nvwm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114800"/>
            <a:ext cx="4386696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KZ©‡e¨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Ae‡njvi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Kvbœv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85750"/>
            <a:ext cx="464820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D`vni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iæc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hvq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6839">
            <a:off x="700773" y="1747608"/>
            <a:ext cx="784010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8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শিক্ষক বাতায়ন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"/>
            <a:ext cx="7853363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ইসলাম ও নৈতিক শিক্ষা - Created by Md Muslah Uddin Dipu - In category: 8,  class 8 ইসলাম ও নৈতিক শিক্ষা - Tagged with: আকাইদ, আখলাক, আদর্শ জীবনচরিত,  ইবাদাত, কুরআন ও হাদিস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5" tIns="40812" rIns="81625" bIns="408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623"/>
            <a:ext cx="4299195" cy="47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7231" y="107156"/>
            <a:ext cx="8909538" cy="4929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3" tIns="34012" rIns="68023" bIns="34012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56" y="857250"/>
            <a:ext cx="2365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64" y="2343150"/>
            <a:ext cx="285415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27091"/>
          <a:stretch/>
        </p:blipFill>
        <p:spPr bwMode="auto">
          <a:xfrm>
            <a:off x="304800" y="228600"/>
            <a:ext cx="4648199" cy="448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599"/>
            <a:ext cx="3749800" cy="231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3" y="2724150"/>
            <a:ext cx="3675139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599" y="4572000"/>
            <a:ext cx="4038599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cv‡q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Xvj‡Q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7293" y="2334003"/>
            <a:ext cx="3202214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e„×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LvIqv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‡”Q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4552950"/>
            <a:ext cx="3425371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Awd‡m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Ki‡Q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234127"/>
            <a:ext cx="8612937" cy="46752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657350"/>
            <a:ext cx="7239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atin typeface="SutonnyMJ" pitchFamily="2" charset="0"/>
                <a:cs typeface="SutonnyMJ" pitchFamily="2" charset="0"/>
              </a:rPr>
              <a:t>KZ©e¨civqYZv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266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8" y="895350"/>
            <a:ext cx="821724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" y="3276600"/>
            <a:ext cx="464820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KZ©e¨civqYZv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" y="3926788"/>
            <a:ext cx="7988642" cy="8547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DËit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KZ©e¨civqYZv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Awc©Z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4" y="1592939"/>
            <a:ext cx="8299450" cy="158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228600"/>
            <a:ext cx="464820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KZ©e¨civqbZv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5" y="514351"/>
            <a:ext cx="2430875" cy="42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961809"/>
            <a:ext cx="8424863" cy="61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1653778"/>
            <a:ext cx="8229600" cy="5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2457450"/>
            <a:ext cx="8382000" cy="76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" y="3371850"/>
            <a:ext cx="8360229" cy="9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48591"/>
            <a:ext cx="4772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57350"/>
            <a:ext cx="8153400" cy="5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9" y="2495550"/>
            <a:ext cx="8280399" cy="105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1451"/>
            <a:ext cx="501015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971550"/>
            <a:ext cx="8077199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gnvb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Bev`Z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71650"/>
            <a:ext cx="807720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cwiev‡ii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¨‡`i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cvjb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255" y="2571750"/>
            <a:ext cx="8063345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314700"/>
            <a:ext cx="807720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we`¨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vjq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©‡`i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cÖwZ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57650"/>
            <a:ext cx="8077200" cy="514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AvšÍ©RvwZK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cvjb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45" y="57150"/>
            <a:ext cx="173627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0"/>
            <a:ext cx="4101593" cy="198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42950"/>
            <a:ext cx="4315217" cy="198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8" y="2800350"/>
            <a:ext cx="4009653" cy="212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তৃতীয় শ্রেণি পর্যন্ত পরীক্ষা থাকছে না এ বছর থেকেই | The Daily Star Bangl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00350"/>
            <a:ext cx="4348991" cy="212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0" fill="hold"/>
                                        <p:tgtEl>
                                          <p:spTgt spid="7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110</Words>
  <Application>Microsoft Office PowerPoint</Application>
  <PresentationFormat>On-screen Show (16:9)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AdibA MuntahA</dc:creator>
  <cp:lastModifiedBy>AdibA MuntahA</cp:lastModifiedBy>
  <cp:revision>16</cp:revision>
  <dcterms:created xsi:type="dcterms:W3CDTF">2021-06-14T14:08:26Z</dcterms:created>
  <dcterms:modified xsi:type="dcterms:W3CDTF">2021-06-15T13:29:28Z</dcterms:modified>
</cp:coreProperties>
</file>