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2" r:id="rId4"/>
    <p:sldId id="266" r:id="rId5"/>
    <p:sldId id="268" r:id="rId6"/>
    <p:sldId id="267" r:id="rId7"/>
    <p:sldId id="265" r:id="rId8"/>
    <p:sldId id="261" r:id="rId9"/>
    <p:sldId id="260" r:id="rId10"/>
    <p:sldId id="273" r:id="rId11"/>
    <p:sldId id="274" r:id="rId12"/>
    <p:sldId id="271" r:id="rId13"/>
    <p:sldId id="272" r:id="rId14"/>
    <p:sldId id="270" r:id="rId15"/>
    <p:sldId id="264" r:id="rId16"/>
    <p:sldId id="269" r:id="rId17"/>
    <p:sldId id="26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2AFA-9363-42E0-A082-DE8EF7A38F9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49C0-83DF-4FD6-AFEB-3228D14FCDD8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538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2AFA-9363-42E0-A082-DE8EF7A38F9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49C0-83DF-4FD6-AFEB-3228D14F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55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2AFA-9363-42E0-A082-DE8EF7A38F9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49C0-83DF-4FD6-AFEB-3228D14F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37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2AFA-9363-42E0-A082-DE8EF7A38F9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49C0-83DF-4FD6-AFEB-3228D14FCDD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5884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2AFA-9363-42E0-A082-DE8EF7A38F9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49C0-83DF-4FD6-AFEB-3228D14F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58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2AFA-9363-42E0-A082-DE8EF7A38F9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49C0-83DF-4FD6-AFEB-3228D14FCDD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8331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2AFA-9363-42E0-A082-DE8EF7A38F9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49C0-83DF-4FD6-AFEB-3228D14F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1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2AFA-9363-42E0-A082-DE8EF7A38F9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49C0-83DF-4FD6-AFEB-3228D14F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90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2AFA-9363-42E0-A082-DE8EF7A38F9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49C0-83DF-4FD6-AFEB-3228D14F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8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2AFA-9363-42E0-A082-DE8EF7A38F9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49C0-83DF-4FD6-AFEB-3228D14F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79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2AFA-9363-42E0-A082-DE8EF7A38F9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49C0-83DF-4FD6-AFEB-3228D14F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19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2AFA-9363-42E0-A082-DE8EF7A38F9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49C0-83DF-4FD6-AFEB-3228D14F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26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2AFA-9363-42E0-A082-DE8EF7A38F9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49C0-83DF-4FD6-AFEB-3228D14F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94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2AFA-9363-42E0-A082-DE8EF7A38F9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49C0-83DF-4FD6-AFEB-3228D14F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2AFA-9363-42E0-A082-DE8EF7A38F9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49C0-83DF-4FD6-AFEB-3228D14F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6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2AFA-9363-42E0-A082-DE8EF7A38F9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49C0-83DF-4FD6-AFEB-3228D14F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3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2AFA-9363-42E0-A082-DE8EF7A38F9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49C0-83DF-4FD6-AFEB-3228D14F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9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DB02AFA-9363-42E0-A082-DE8EF7A38F9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B5549C0-83DF-4FD6-AFEB-3228D14FC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178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6096" y="818866"/>
            <a:ext cx="85025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050" y="2436836"/>
            <a:ext cx="6534150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00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050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299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115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359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55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328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935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107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2000" y="609600"/>
            <a:ext cx="83021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8000" y="4107543"/>
            <a:ext cx="48187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খালেদ মোশাররফ (টুটুল)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 (পৌরনীতি ও সুশাসন)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ফাতেমা খাতুন বালিকা উচ্চ বিদ্যালয় ও কলেজ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আতাইকুলা, সাঁথিয়া, পাবনা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91086" y="3953654"/>
            <a:ext cx="493485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পৌরনীতি ও সুশাসন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একাদশ-দ্বাদশ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নবম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58353" y="1559580"/>
            <a:ext cx="2511638" cy="200371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92270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196850"/>
            <a:ext cx="10058400" cy="6243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58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5543" y="725714"/>
            <a:ext cx="86650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219200" y="2540000"/>
            <a:ext cx="9956800" cy="3439886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/>
              <a:t>জনসেবা ও আমলাতন্ত্র</a:t>
            </a:r>
            <a:r>
              <a:rPr lang="bn-BD" sz="1050" dirty="0" smtClean="0"/>
              <a:t> 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24306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7200" y="537029"/>
            <a:ext cx="9100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যা জানবে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5714" y="1930400"/>
            <a:ext cx="107986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জনসেবা কি তা জানতে পারবে।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আমলাতন্ত্রের ধারনা জানতে পারবে।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জনসেবায় আমলাতন্ত্রের ভূমিকা জানতে পারবে।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আমলাতন্ত্রের কার্য্যাবলী ব্যাখ্যা করতে পারবে।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9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8286" y="798286"/>
            <a:ext cx="1063897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জনসেবাঃ অন্যের কল্যাণে আত্মত্যাগের মহান ব্রতের নামই জনসেবা।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জনসেবা মানুষের মহৎ গুন, এক মহৎ হৃদয় বৃত্তি। মহৎ হৃদয় মানুষই কেবল জনসেবা করতে পারে।</a:t>
            </a:r>
          </a:p>
          <a:p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আমলাতন্ত্রঃযে সকল সরকারি কর্মচারি সরকারের আদেশ পালন ও বাস্তবায়ন করে তাদেরকে আমলা বলে। আমলাদের সংগঠনকে বলে আমলাতন্ত্র। আমলাতন্ত্র হচ্ছে স্থায়ী বেতন ভূক্ত, দক্ষ ও পেশদার কর্মচারিদের সংগঠন।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204685"/>
            <a:ext cx="11234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0514" y="2786742"/>
            <a:ext cx="107115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লাল ফিতার দৌরাত্ম কি?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দপ্তরশাহী কি?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আমলাতন্ত্রের জনসেবার প্রতিবন্ধক্তা গুলো কি?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02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2177143" y="1146629"/>
            <a:ext cx="8360228" cy="513805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51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148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115</TotalTime>
  <Words>160</Words>
  <Application>Microsoft Office PowerPoint</Application>
  <PresentationFormat>Widescreen</PresentationFormat>
  <Paragraphs>28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Century Gothic</vt:lpstr>
      <vt:lpstr>NikoshBAN</vt:lpstr>
      <vt:lpstr>Vrinda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23</cp:revision>
  <dcterms:created xsi:type="dcterms:W3CDTF">2021-06-12T14:00:31Z</dcterms:created>
  <dcterms:modified xsi:type="dcterms:W3CDTF">2021-06-12T15:59:25Z</dcterms:modified>
</cp:coreProperties>
</file>