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6EC9F-06FA-49C4-A8EA-7023B387F6F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67C4C-B5DF-47EF-91EB-C92FE182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7C4C-B5DF-47EF-91EB-C92FE182C0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7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0"/>
            <a:ext cx="3638550" cy="1257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475072"/>
            <a:ext cx="8858250" cy="5410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ক্লাসে সবাইকে</a:t>
            </a:r>
          </a:p>
          <a:p>
            <a:pPr algn="ctr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31" y="1447800"/>
            <a:ext cx="3138488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6" y="4648200"/>
            <a:ext cx="4037134" cy="190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31" y="4648200"/>
            <a:ext cx="3048000" cy="1771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33" y="1066800"/>
            <a:ext cx="2743200" cy="1666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32956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কোষ গহবর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762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প্রাণি কোষ ও উদ্ভিদ কোষের পাথর্ক্য নিরুপন 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10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মূল্যায়ন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কোষ প্রাচীর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8086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প্রোটোপ্লাজমে কত ভাগ পানি থাকে?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537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নিউক্লিয়াস কি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4154" y="1219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কোষঝিল্লীর বাইরে জড় পদার্থ দিয়ে তৈরি প্রাচীর কে কোষ প্রাচীর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4154" y="1843647"/>
            <a:ext cx="2614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৬৭ থেকে৯০ ভাগ</a:t>
            </a:r>
            <a:r>
              <a:rPr lang="bn-BD" dirty="0" smtClean="0"/>
              <a:t>।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67100" y="2359242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প্রোটোপ্লাজমে পর্দা দিয়ে বেষ্টিত সর্বাপেক্ষা ঘন বস্তুকে নিউক্লিয়াস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533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828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উদ্ভিদ কোষের চিহ্নিত চিত্র অংকন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করে নিয়ে আসবে।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0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90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সবাইকে ধন্যবাদ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6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BD" b="0" dirty="0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মুশতাক আহম্মদ</a:t>
            </a:r>
          </a:p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বড়ভাগ এ ইউ আলিম মাদ্রাসা</a:t>
            </a:r>
          </a:p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কিশোরগঞ্জ সদর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শ্রেণিঃ সপ্তম</a:t>
            </a:r>
          </a:p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অধ্যায়ঃ ২য়</a:t>
            </a:r>
          </a:p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পাঠঃ১,২,৩</a:t>
            </a:r>
          </a:p>
          <a:p>
            <a:pPr marL="0" indent="0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তারিখঃ১৩/০৬/২১</a:t>
            </a:r>
          </a:p>
        </p:txBody>
      </p:sp>
    </p:spTree>
    <p:extLst>
      <p:ext uri="{BB962C8B-B14F-4D97-AF65-F5344CB8AC3E}">
        <p14:creationId xmlns:p14="http://schemas.microsoft.com/office/powerpoint/2010/main" val="323156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7478"/>
            <a:ext cx="4267200" cy="47314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627478"/>
            <a:ext cx="4459544" cy="473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6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373162"/>
            <a:ext cx="533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 শিরোনাম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উদ্ভিদ কোষ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উদ্ভিদ  কোষের বর্ণনা করতে পারবে।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উদ্ভিদ কোষের চিহ্নিত চিত্র অংকন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75963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85"/>
            <a:ext cx="8839200" cy="661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7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2" y="-5862"/>
            <a:ext cx="8458200" cy="619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6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6614" y="914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কোষ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743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কোষ কত প্রকার?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355813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উদ্ভিদ কোষের প্রধানত  কয়টি অংশ?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51614" y="-140732"/>
            <a:ext cx="24077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1200" b="0" i="0" u="none" strike="noStrike" cap="none" normalizeH="0" baseline="0" dirty="0" smtClean="0">
                <a:ln>
                  <a:noFill/>
                </a:ln>
                <a:solidFill>
                  <a:srgbClr val="050505"/>
                </a:solidFill>
                <a:effectLst/>
                <a:latin typeface="Stylish"/>
                <a:cs typeface="Vrinda"/>
              </a:rPr>
              <a:t>।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50505"/>
                </a:solidFill>
                <a:effectLst/>
                <a:latin typeface="Stylish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50505"/>
                </a:solidFill>
                <a:effectLst/>
                <a:latin typeface="Stylish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918900"/>
            <a:ext cx="3350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050505"/>
                </a:solidFill>
                <a:latin typeface="NikoshBAN" pitchFamily="2" charset="0"/>
                <a:cs typeface="NikoshBAN" pitchFamily="2" charset="0"/>
              </a:rPr>
              <a:t>জীবদেহের কার্যগত ও গঠনগত একক কে কোষ </a:t>
            </a:r>
            <a:r>
              <a:rPr lang="bn-IN" dirty="0" smtClean="0">
                <a:solidFill>
                  <a:srgbClr val="050505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dirty="0" smtClean="0">
                <a:solidFill>
                  <a:srgbClr val="050505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2386" y="2667000"/>
            <a:ext cx="269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দুই 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3352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দুটি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38100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1600"/>
            <a:ext cx="42672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3505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প্রোটপ্লাজম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5181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সাইটোপ্লাজম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63534"/>
            <a:ext cx="3393831" cy="209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2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143</Words>
  <Application>Microsoft Office PowerPoint</Application>
  <PresentationFormat>On-screen Show (4:3)</PresentationFormat>
  <Paragraphs>44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Siddiqur Rahman</cp:lastModifiedBy>
  <cp:revision>43</cp:revision>
  <dcterms:created xsi:type="dcterms:W3CDTF">2006-08-16T00:00:00Z</dcterms:created>
  <dcterms:modified xsi:type="dcterms:W3CDTF">2021-06-15T05:23:18Z</dcterms:modified>
</cp:coreProperties>
</file>