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B12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60" autoAdjust="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1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8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8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8DA2-0D94-4846-BB71-1BAF0353AC5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50F1-F525-4509-9C9E-90D8D2C02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4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740" y="1555845"/>
            <a:ext cx="10549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392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bn-BD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ক্লাসে</a:t>
            </a:r>
            <a:r>
              <a:rPr lang="bn-BD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bn-BD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r>
              <a:rPr lang="bn-BD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331921"/>
            <a:ext cx="11873346" cy="530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5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328812">
            <a:off x="25031" y="342561"/>
            <a:ext cx="6779630" cy="565265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ContrastingRightFacing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1231261">
            <a:off x="5189898" y="388697"/>
            <a:ext cx="6966185" cy="55459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ContrastingLeftFacing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803774">
            <a:off x="978342" y="564020"/>
            <a:ext cx="3879272" cy="218521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 পরিচিতি </a:t>
            </a:r>
          </a:p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তৌহিদা জাহান শম্পা</a:t>
            </a:r>
          </a:p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সিনিয়র শিক্ষক</a:t>
            </a:r>
          </a:p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সর্বলক্ষনা আলিম মাদ্রাসা</a:t>
            </a:r>
          </a:p>
          <a:p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মনোহরদী,নরসিংদী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483">
            <a:off x="811542" y="2623126"/>
            <a:ext cx="4800111" cy="318085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10" name="TextBox 9"/>
          <p:cNvSpPr txBox="1"/>
          <p:nvPr/>
        </p:nvSpPr>
        <p:spPr>
          <a:xfrm rot="20934690">
            <a:off x="6894683" y="570142"/>
            <a:ext cx="4093029" cy="196977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3200" b="1" u="sng" dirty="0" smtClean="0"/>
              <a:t>পাঠ পরিচিতি</a:t>
            </a:r>
          </a:p>
          <a:p>
            <a:r>
              <a:rPr lang="bn-BD" sz="2400" b="1" dirty="0" smtClean="0"/>
              <a:t>তথ্য ও যোগাযোগ প্রযুক্তি</a:t>
            </a:r>
          </a:p>
          <a:p>
            <a:r>
              <a:rPr lang="bn-BD" sz="2400" b="1" dirty="0" smtClean="0"/>
              <a:t>ষষ্‌ঠ শ্রেণি </a:t>
            </a:r>
          </a:p>
          <a:p>
            <a:r>
              <a:rPr lang="bn-BD" sz="2400" b="1" dirty="0" smtClean="0"/>
              <a:t>অধ্যায়=</a:t>
            </a:r>
            <a:r>
              <a:rPr lang="en-US" sz="2400" b="1" dirty="0" smtClean="0"/>
              <a:t>১ম</a:t>
            </a:r>
            <a:r>
              <a:rPr lang="bn-BD" sz="2400" b="1" dirty="0" smtClean="0"/>
              <a:t>,পাঠ=[১-</a:t>
            </a:r>
            <a:r>
              <a:rPr lang="en-US" sz="2400" b="1" dirty="0" smtClean="0"/>
              <a:t>৮</a:t>
            </a:r>
            <a:r>
              <a:rPr lang="bn-BD" sz="2400" b="1" dirty="0" smtClean="0"/>
              <a:t>]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6285">
            <a:off x="6940214" y="2612953"/>
            <a:ext cx="4333809" cy="3015087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4122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1782" y="1170709"/>
            <a:ext cx="11388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চলো কিছু  ছবি দেখি</a:t>
            </a:r>
            <a:endParaRPr lang="en-US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4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4073" y="457200"/>
            <a:ext cx="11443854" cy="49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35" y="1233916"/>
            <a:ext cx="4148673" cy="2331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91" y="1233916"/>
            <a:ext cx="4267200" cy="23310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36" y="3994437"/>
            <a:ext cx="4148673" cy="243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91" y="3994436"/>
            <a:ext cx="4267200" cy="24340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7635" y="272534"/>
            <a:ext cx="9767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তথ্য</a:t>
            </a:r>
            <a:r>
              <a:rPr lang="en-US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4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যোগাযোগ</a:t>
            </a:r>
            <a:r>
              <a:rPr lang="en-US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প্রযুক্তির</a:t>
            </a:r>
            <a:r>
              <a:rPr lang="en-US" sz="4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ব্যাবহার</a:t>
            </a:r>
            <a:endParaRPr lang="en-US" sz="4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6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2297257"/>
            <a:ext cx="5223164" cy="3812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2" y="2297257"/>
            <a:ext cx="5375564" cy="38125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2618" y="748145"/>
            <a:ext cx="11208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এসব চিত্র দেখে তোমরা কী বুঝতে পারো</a:t>
            </a:r>
            <a:r>
              <a:rPr lang="en-US" sz="48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2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503" y="2188801"/>
            <a:ext cx="2314575" cy="1971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4741"/>
            <a:ext cx="12192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1357" y="820147"/>
            <a:ext cx="106402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তথ্য ও যোগাযোগ প্রযুক্তি আমাদের দৈনন্দিন নানা কাজের সহায়ক।প্রযুক্তি ছাড়া</a:t>
            </a:r>
          </a:p>
          <a:p>
            <a:pPr algn="ctr"/>
            <a:r>
              <a:rPr lang="bn-BD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জীবন অচল।তবে প্রযুক্তির সঠিক ব্যবহারও খুবই গুরুত্বপূর্ণ। </a:t>
            </a:r>
            <a:endParaRPr lang="en-US" sz="6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1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1257" y="580571"/>
            <a:ext cx="117130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চলো কিছু প্রশ্নের উত্তর জেনে নেয়া যাক </a:t>
            </a:r>
            <a:endParaRPr lang="en-US" sz="9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528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5690" y="346364"/>
            <a:ext cx="116863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֍</a:t>
            </a:r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 আবিষ্কারের ফলে তথ্য বিনিময় এক নতুন জগতে পা দিয়েছিল?</a:t>
            </a:r>
          </a:p>
          <a:p>
            <a:endParaRPr lang="bn-BD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1.কম্পিউটার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                                       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ল্যান্ডফোন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</a:p>
          <a:p>
            <a:r>
              <a:rPr lang="en-US" sz="3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3.মোবাইল </a:t>
            </a:r>
            <a:r>
              <a:rPr lang="en-US" sz="3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ফোন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                                </a:t>
            </a:r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4.অপটিক্যাল </a:t>
            </a:r>
            <a:r>
              <a:rPr lang="en-US" sz="3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ফাইবার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</a:p>
          <a:p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n-BD" sz="3200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y-AM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֍</a:t>
            </a:r>
            <a:r>
              <a:rPr lang="en-US" sz="3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কোনটির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কারণে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পৃথিবী বৈশ্বিক গ্রামে পরিণত হয়েছে?</a:t>
            </a:r>
          </a:p>
          <a:p>
            <a:endParaRPr lang="bn-BD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1.কম্পিউতার।                                    2.ইন্টারনেট</a:t>
            </a:r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bn-BD" sz="3200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3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3.ল্যান্ডফোন                                       4.মোবাইল ফোন।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6582" y="185650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23418" y="4765964"/>
            <a:ext cx="526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4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38545"/>
            <a:ext cx="11788734" cy="6594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75564" y="1108363"/>
            <a:ext cx="31172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ধন্যবাদ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1781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126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45</cp:revision>
  <dcterms:created xsi:type="dcterms:W3CDTF">2021-04-25T14:23:57Z</dcterms:created>
  <dcterms:modified xsi:type="dcterms:W3CDTF">2021-06-15T08:16:50Z</dcterms:modified>
</cp:coreProperties>
</file>