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62200" y="457200"/>
            <a:ext cx="4379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ও দলীয় কাজ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438400"/>
            <a:ext cx="59859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একদল শরিয়তের কয়েকটি পরিচয় লিখবে </a:t>
            </a:r>
            <a:r>
              <a:rPr lang="bn-IN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124200"/>
            <a:ext cx="77460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আরেকদল শরিয়তের বিষয়বস্তু গুলো উদাহারন সহ লিখবে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0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286000" y="0"/>
            <a:ext cx="3505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মেধা যাচাই</a:t>
            </a:r>
            <a:endParaRPr lang="en-US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600200"/>
            <a:ext cx="44470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শরিয়তের বিষয়বস্তু কয়টি ?</a:t>
            </a:r>
          </a:p>
          <a:p>
            <a:pPr algn="ctr"/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ক.৬টি        খ. ৩টি  </a:t>
            </a:r>
          </a:p>
          <a:p>
            <a:pPr algn="ctr"/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     গ.৭টি         ঘ. ৯টি         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429000"/>
            <a:ext cx="35285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উৎস কয়টি ?</a:t>
            </a:r>
          </a:p>
          <a:p>
            <a:pPr algn="ctr"/>
            <a:r>
              <a:rPr lang="bn-IN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ক. ৪টি    খ. ৭টি    </a:t>
            </a:r>
          </a:p>
          <a:p>
            <a:pPr algn="ctr"/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গ. ৬টি    ঘ. ৩টি 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6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9000" y="838200"/>
            <a:ext cx="2653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bn-I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সারসংক্ষেপ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শরিয়ত হলো জীবন পরিচালনার দিকনির্দেশনা । এর দ্বারা জীবনের নানা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ক্ষেত্রে ইসলামি বিধি-নিষেধ জানা যায় । কোনটি হালাল কোনটি হারাম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ইত্যাদি জানা যায় । ফরজ, ওয়াজিব, সুন্নাত, নফল ইত্যাদি বিষয়ের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জ্ঞানও শরিয়তের শিক্ষার মাধ্যমেই লাভ করা যায় । উত্তম চরিত্র ও  নৈতিকতার নানা শিক্ষাও শরিয়তে বিবৃত রয়েছে । সুতরাং সুষ্ঠ ও সুন্দরভাবে জীবন পরিচালনার জন্য শরিয়ত অপরিহার্য ।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তাছাড়া শরিয়ত আমাদের ইবাদাতের পদ্বতি ও নিয়ম কানুন শিক্ষা দেয় 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আত্মিক পরিশুদ্ধি অর্জনের উপায় , পারিবারিক ও সামাজিক সম্প্রীতি ইত্যাদিও শরিয়তের আওতাভুক্ত 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অতএব , মানুষের সার্বিক জীবনাচারণে শরিয়তের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অত্যন্ত গুরত্বপূর্ণ ।   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886200" y="228600"/>
            <a:ext cx="2632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9319267">
            <a:off x="1365436" y="3294897"/>
            <a:ext cx="69637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শরিয়তের গুরত্ব সম্পর্কে ১০টি বাক্য লিখে আনবে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8956569">
            <a:off x="1238837" y="1716959"/>
            <a:ext cx="52520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bn-IN" sz="15000" i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5000" i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iDDi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29501">
            <a:off x="2710093" y="1928307"/>
            <a:ext cx="5143328" cy="2878295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3810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581400" y="381000"/>
            <a:ext cx="243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images (56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images (38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143000"/>
            <a:ext cx="3429000" cy="44958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2" name="5-Point Star 11"/>
          <p:cNvSpPr/>
          <p:nvPr/>
        </p:nvSpPr>
        <p:spPr>
          <a:xfrm rot="20276597">
            <a:off x="1871495" y="-302733"/>
            <a:ext cx="3339373" cy="2501539"/>
          </a:xfrm>
          <a:prstGeom prst="star5">
            <a:avLst/>
          </a:prstGeom>
          <a:solidFill>
            <a:srgbClr val="92D05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28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 অধ্যায়: শরিয়তের উৎস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19671045">
            <a:off x="183135" y="3146005"/>
            <a:ext cx="3429000" cy="1676400"/>
          </a:xfrm>
          <a:prstGeom prst="roundRect">
            <a:avLst/>
          </a:prstGeom>
          <a:solidFill>
            <a:srgbClr val="92D05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নাম: মোসা: ফাহিমা আক্তার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সহকারী শিক্ষিকা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রাবেয়া মেমোরিয়াল গার্লস স্কুল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mages (9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0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400347" y="2967335"/>
            <a:ext cx="31622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228600"/>
            <a:ext cx="3581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 rot="19325358">
            <a:off x="2914105" y="2744075"/>
            <a:ext cx="658423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bn-IN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শরিয়ত(</a:t>
            </a:r>
            <a:r>
              <a:rPr lang="ar-S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الشريعة</a:t>
            </a:r>
            <a:r>
              <a:rPr lang="bn-IN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58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3200400" y="228600"/>
            <a:ext cx="335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1676400"/>
            <a:ext cx="4495800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থেকে আমরা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পরিচয়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বিষয়বস্তু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উৎসের ধারণা</a:t>
            </a:r>
          </a:p>
          <a:p>
            <a:pPr algn="ctr"/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গুরত্ব বর্ণনা করতে পারবো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58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124200" y="152400"/>
            <a:ext cx="365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উপস্থাপনা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53415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আভিধানিক অর্থ: পথ, রাস্তা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905000"/>
            <a:ext cx="4052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পারিভাষিক অর্থ: 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514600"/>
            <a:ext cx="631935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মহান আল্লাহ তায়ালা ও তিনার রাসুল (সা:) যেসব</a:t>
            </a:r>
          </a:p>
          <a:p>
            <a:pPr algn="ctr"/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আদেশ- </a:t>
            </a:r>
            <a:r>
              <a:rPr lang="bn-IN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নিষেধ ও পথনির্দেশনা মানুষকে জীবন   </a:t>
            </a:r>
          </a:p>
          <a:p>
            <a:pPr algn="ctr"/>
            <a:r>
              <a:rPr lang="bn-IN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পরিচালনার জন্য  </a:t>
            </a:r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 করেছেন                   </a:t>
            </a:r>
          </a:p>
          <a:p>
            <a:pPr algn="ctr"/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 শরিয়ত বলে ।                          </a:t>
            </a:r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438400" y="152400"/>
            <a:ext cx="4195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বিষয়বস্তু</a:t>
            </a:r>
            <a:endParaRPr lang="bn-IN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24000"/>
            <a:ext cx="62696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আকিদা বা বিশ্বাসগত বিধি-বিধান ।     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নৈতিকতা ও চারিত্র সংক্রান্ত রীতি নীতি ।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বাস্তব ও কাজকর্ম সংক্রান্ত নিয়মকানুন ।  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6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743200" y="0"/>
            <a:ext cx="3437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গুরত্ব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514600"/>
            <a:ext cx="1025954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আল্লাহ তায়ালা বলেন, “ তবে কি তোমরা</a:t>
            </a:r>
          </a:p>
          <a:p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কিতাবের কিছু অংশ বিশ্বাস কর, আর কিছু </a:t>
            </a:r>
          </a:p>
          <a:p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অংশ প্রত্যাখ্যান কর ?তোমাদের যারা এরুপ করে </a:t>
            </a:r>
          </a:p>
          <a:p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তাদের একমাত্র প্রতিফল হলোপার্থিব জীবনে লাঞ্ছনা-গঞ্জনা । </a:t>
            </a:r>
          </a:p>
          <a:p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আর কিয়ামতের দিন তারাকঠিনতম শাস্তির দিকে নিক্ষিপ্ত হবে”।                      </a:t>
            </a:r>
          </a:p>
          <a:p>
            <a:r>
              <a:rPr lang="bn-I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( সূরা আল –বাকারা,আয়াত ৮৫)                             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6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971800" y="152400"/>
            <a:ext cx="3552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শরিয়তের উৎস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209800"/>
            <a:ext cx="474841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 </a:t>
            </a:r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আল – কুরআন(</a:t>
            </a:r>
            <a:r>
              <a:rPr lang="ar-SA" sz="4800" dirty="0" smtClean="0">
                <a:latin typeface="Niagara Solid" pitchFamily="82" charset="0"/>
              </a:rPr>
              <a:t>القران</a:t>
            </a:r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 </a:t>
            </a:r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সুন্নাহ (</a:t>
            </a:r>
            <a:r>
              <a:rPr lang="ar-SA" sz="4800" dirty="0" smtClean="0">
                <a:latin typeface="Niagara Solid" pitchFamily="82" charset="0"/>
              </a:rPr>
              <a:t>السنة</a:t>
            </a:r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 </a:t>
            </a:r>
            <a:r>
              <a:rPr lang="bn-IN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ইজমা (</a:t>
            </a:r>
            <a:r>
              <a:rPr lang="ar-SA" sz="4800" dirty="0" smtClean="0">
                <a:latin typeface="Niagara Solid" pitchFamily="82" charset="0"/>
              </a:rPr>
              <a:t>الاجماع</a:t>
            </a:r>
            <a:r>
              <a:rPr lang="bn-IN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 </a:t>
            </a:r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কিয়াস (</a:t>
            </a:r>
            <a:r>
              <a:rPr lang="ar-SA" sz="4800" dirty="0" smtClean="0">
                <a:latin typeface="Niagara Solid" pitchFamily="82" charset="0"/>
              </a:rPr>
              <a:t>القياس </a:t>
            </a:r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agara Solid" pitchFamily="82" charset="0"/>
                <a:cs typeface="NikoshBAN" pitchFamily="2" charset="0"/>
              </a:rPr>
              <a:t>)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agara Solid" pitchFamily="8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329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Mufti Ataur Rahman</dc:creator>
  <cp:lastModifiedBy>Mufti Ataur Rahman</cp:lastModifiedBy>
  <cp:revision>48</cp:revision>
  <dcterms:created xsi:type="dcterms:W3CDTF">2006-08-16T00:00:00Z</dcterms:created>
  <dcterms:modified xsi:type="dcterms:W3CDTF">2021-05-13T04:34:55Z</dcterms:modified>
</cp:coreProperties>
</file>