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9" r:id="rId14"/>
    <p:sldId id="268" r:id="rId15"/>
    <p:sldId id="266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DE212-9AD5-4AFB-ADAD-CA3846CC076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US"/>
        </a:p>
      </dgm:t>
    </dgm:pt>
    <dgm:pt modelId="{7A3FF8F3-D0A7-4C2F-B77B-112A3B8E007F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4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সংকল্প করা</a:t>
          </a:r>
          <a:endParaRPr lang="en-US" sz="40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1010DE-C78E-413C-A920-44CE1A65E383}" type="parTrans" cxnId="{CDEBC309-0A08-4BC0-8C1F-9A70E8E86F82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F46B1D54-5EF7-4F49-BF6E-6F4F9A4BA7D5}" type="sibTrans" cxnId="{CDEBC309-0A08-4BC0-8C1F-9A70E8E86F82}">
      <dgm:prSet/>
      <dgm:spPr/>
      <dgm:t>
        <a:bodyPr/>
        <a:lstStyle/>
        <a:p>
          <a:endParaRPr lang="en-US"/>
        </a:p>
      </dgm:t>
    </dgm:pt>
    <dgm:pt modelId="{99BCD3D6-51B3-4271-AB44-E4686F426CEC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4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হজ্জের </a:t>
          </a:r>
          <a:r>
            <a:rPr lang="bn-IN" sz="32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আভিধানিক</a:t>
          </a:r>
          <a:r>
            <a:rPr lang="bn-IN" sz="4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অর্থ </a:t>
          </a:r>
          <a:endParaRPr lang="en-US" sz="40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187ECA4-A644-455A-8E51-4298F6256A2E}" type="sibTrans" cxnId="{FEFEE555-7CFD-4E44-A31B-665F7AF82648}">
      <dgm:prSet/>
      <dgm:spPr/>
      <dgm:t>
        <a:bodyPr/>
        <a:lstStyle/>
        <a:p>
          <a:endParaRPr lang="en-US"/>
        </a:p>
      </dgm:t>
    </dgm:pt>
    <dgm:pt modelId="{F53FD660-CE29-4281-A744-4C4D9C5CD1C1}" type="parTrans" cxnId="{FEFEE555-7CFD-4E44-A31B-665F7AF82648}">
      <dgm:prSet/>
      <dgm:spPr/>
      <dgm:t>
        <a:bodyPr/>
        <a:lstStyle/>
        <a:p>
          <a:endParaRPr lang="en-US"/>
        </a:p>
      </dgm:t>
    </dgm:pt>
    <dgm:pt modelId="{DA5F40F6-412B-4647-B9CB-0954AAA664D1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4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ইচ্ছা করা</a:t>
          </a:r>
          <a:endParaRPr lang="en-US" sz="40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25DC10-D7E5-406A-AE55-6C8B7BA0AD4B}" type="sibTrans" cxnId="{278D1ECE-C508-414C-A112-A6E6A758B9F4}">
      <dgm:prSet/>
      <dgm:spPr/>
      <dgm:t>
        <a:bodyPr/>
        <a:lstStyle/>
        <a:p>
          <a:endParaRPr lang="en-US"/>
        </a:p>
      </dgm:t>
    </dgm:pt>
    <dgm:pt modelId="{6BCA1FAA-4E96-4FDF-BC60-FD3033783C20}" type="parTrans" cxnId="{278D1ECE-C508-414C-A112-A6E6A758B9F4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5B65F273-39D6-44A4-95F4-A16113EB7F64}" type="pres">
      <dgm:prSet presAssocID="{5F1DE212-9AD5-4AFB-ADAD-CA3846CC076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70BFD1-9233-4F79-8C7D-8A61CE2E3624}" type="pres">
      <dgm:prSet presAssocID="{99BCD3D6-51B3-4271-AB44-E4686F426CEC}" presName="centerShape" presStyleLbl="node0" presStyleIdx="0" presStyleCnt="1" custLinFactNeighborY="-26747"/>
      <dgm:spPr/>
      <dgm:t>
        <a:bodyPr/>
        <a:lstStyle/>
        <a:p>
          <a:endParaRPr lang="en-US"/>
        </a:p>
      </dgm:t>
    </dgm:pt>
    <dgm:pt modelId="{F5AAFDA8-DF6D-45BB-984B-328127BA0E6C}" type="pres">
      <dgm:prSet presAssocID="{FB1010DE-C78E-413C-A920-44CE1A65E383}" presName="parTrans" presStyleLbl="bgSibTrans2D1" presStyleIdx="0" presStyleCnt="2" custLinFactNeighborX="-7139" custLinFactNeighborY="-37898"/>
      <dgm:spPr/>
      <dgm:t>
        <a:bodyPr/>
        <a:lstStyle/>
        <a:p>
          <a:endParaRPr lang="en-US"/>
        </a:p>
      </dgm:t>
    </dgm:pt>
    <dgm:pt modelId="{11498536-8E6C-429C-AA35-FC5A497494F6}" type="pres">
      <dgm:prSet presAssocID="{7A3FF8F3-D0A7-4C2F-B77B-112A3B8E007F}" presName="node" presStyleLbl="node1" presStyleIdx="0" presStyleCnt="2" custRadScaleRad="67018" custRadScaleInc="-47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940C3-B070-4187-ACE8-214BF04E9980}" type="pres">
      <dgm:prSet presAssocID="{6BCA1FAA-4E96-4FDF-BC60-FD3033783C20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61C9EC40-E0F5-4B04-8FF3-D91FCD3E049A}" type="pres">
      <dgm:prSet presAssocID="{DA5F40F6-412B-4647-B9CB-0954AAA664D1}" presName="node" presStyleLbl="node1" presStyleIdx="1" presStyleCnt="2" custRadScaleRad="78345" custRadScaleInc="50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3447F0-D65E-49D0-A369-4E34A3B1784C}" type="presOf" srcId="{DA5F40F6-412B-4647-B9CB-0954AAA664D1}" destId="{61C9EC40-E0F5-4B04-8FF3-D91FCD3E049A}" srcOrd="0" destOrd="0" presId="urn:microsoft.com/office/officeart/2005/8/layout/radial4"/>
    <dgm:cxn modelId="{FEFEE555-7CFD-4E44-A31B-665F7AF82648}" srcId="{5F1DE212-9AD5-4AFB-ADAD-CA3846CC076D}" destId="{99BCD3D6-51B3-4271-AB44-E4686F426CEC}" srcOrd="0" destOrd="0" parTransId="{F53FD660-CE29-4281-A744-4C4D9C5CD1C1}" sibTransId="{B187ECA4-A644-455A-8E51-4298F6256A2E}"/>
    <dgm:cxn modelId="{CDEBC309-0A08-4BC0-8C1F-9A70E8E86F82}" srcId="{99BCD3D6-51B3-4271-AB44-E4686F426CEC}" destId="{7A3FF8F3-D0A7-4C2F-B77B-112A3B8E007F}" srcOrd="0" destOrd="0" parTransId="{FB1010DE-C78E-413C-A920-44CE1A65E383}" sibTransId="{F46B1D54-5EF7-4F49-BF6E-6F4F9A4BA7D5}"/>
    <dgm:cxn modelId="{8A945539-5701-49EB-9F69-867611279898}" type="presOf" srcId="{6BCA1FAA-4E96-4FDF-BC60-FD3033783C20}" destId="{6DE940C3-B070-4187-ACE8-214BF04E9980}" srcOrd="0" destOrd="0" presId="urn:microsoft.com/office/officeart/2005/8/layout/radial4"/>
    <dgm:cxn modelId="{516CEDBE-E4BE-478C-8A54-6DF57A9F9D98}" type="presOf" srcId="{5F1DE212-9AD5-4AFB-ADAD-CA3846CC076D}" destId="{5B65F273-39D6-44A4-95F4-A16113EB7F64}" srcOrd="0" destOrd="0" presId="urn:microsoft.com/office/officeart/2005/8/layout/radial4"/>
    <dgm:cxn modelId="{41613D39-0D53-44F8-9884-D0EF5CA76B34}" type="presOf" srcId="{FB1010DE-C78E-413C-A920-44CE1A65E383}" destId="{F5AAFDA8-DF6D-45BB-984B-328127BA0E6C}" srcOrd="0" destOrd="0" presId="urn:microsoft.com/office/officeart/2005/8/layout/radial4"/>
    <dgm:cxn modelId="{E4158A13-7886-47E2-966B-337276D6124B}" type="presOf" srcId="{99BCD3D6-51B3-4271-AB44-E4686F426CEC}" destId="{C070BFD1-9233-4F79-8C7D-8A61CE2E3624}" srcOrd="0" destOrd="0" presId="urn:microsoft.com/office/officeart/2005/8/layout/radial4"/>
    <dgm:cxn modelId="{278D1ECE-C508-414C-A112-A6E6A758B9F4}" srcId="{99BCD3D6-51B3-4271-AB44-E4686F426CEC}" destId="{DA5F40F6-412B-4647-B9CB-0954AAA664D1}" srcOrd="1" destOrd="0" parTransId="{6BCA1FAA-4E96-4FDF-BC60-FD3033783C20}" sibTransId="{1325DC10-D7E5-406A-AE55-6C8B7BA0AD4B}"/>
    <dgm:cxn modelId="{63C6F4D7-02D6-4B21-B9C0-01D3B2E3E270}" type="presOf" srcId="{7A3FF8F3-D0A7-4C2F-B77B-112A3B8E007F}" destId="{11498536-8E6C-429C-AA35-FC5A497494F6}" srcOrd="0" destOrd="0" presId="urn:microsoft.com/office/officeart/2005/8/layout/radial4"/>
    <dgm:cxn modelId="{B42E76DC-339C-4764-8ED9-F0AF0B5B4796}" type="presParOf" srcId="{5B65F273-39D6-44A4-95F4-A16113EB7F64}" destId="{C070BFD1-9233-4F79-8C7D-8A61CE2E3624}" srcOrd="0" destOrd="0" presId="urn:microsoft.com/office/officeart/2005/8/layout/radial4"/>
    <dgm:cxn modelId="{D5FB6134-6EA4-481A-8027-0ADF47CF37B2}" type="presParOf" srcId="{5B65F273-39D6-44A4-95F4-A16113EB7F64}" destId="{F5AAFDA8-DF6D-45BB-984B-328127BA0E6C}" srcOrd="1" destOrd="0" presId="urn:microsoft.com/office/officeart/2005/8/layout/radial4"/>
    <dgm:cxn modelId="{DF07CA98-E5F7-43AA-B643-35D2226F242B}" type="presParOf" srcId="{5B65F273-39D6-44A4-95F4-A16113EB7F64}" destId="{11498536-8E6C-429C-AA35-FC5A497494F6}" srcOrd="2" destOrd="0" presId="urn:microsoft.com/office/officeart/2005/8/layout/radial4"/>
    <dgm:cxn modelId="{455BF7D5-B157-45A0-9660-B4F496D5827B}" type="presParOf" srcId="{5B65F273-39D6-44A4-95F4-A16113EB7F64}" destId="{6DE940C3-B070-4187-ACE8-214BF04E9980}" srcOrd="3" destOrd="0" presId="urn:microsoft.com/office/officeart/2005/8/layout/radial4"/>
    <dgm:cxn modelId="{81AE0600-74CE-4674-80D6-27B3F2A6AD65}" type="presParOf" srcId="{5B65F273-39D6-44A4-95F4-A16113EB7F64}" destId="{61C9EC40-E0F5-4B04-8FF3-D91FCD3E049A}" srcOrd="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FB1D92-01C7-459D-B385-D41ACBB48302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US"/>
        </a:p>
      </dgm:t>
    </dgm:pt>
    <dgm:pt modelId="{82F66A60-B8A4-4718-BDD0-C7B07FFCEDD7}">
      <dgm:prSet phldrT="[Text]" custT="1"/>
      <dgm:spPr>
        <a:ln w="34925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32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হজ্জের ফরজ ৩ টি</a:t>
          </a:r>
          <a:endParaRPr lang="en-US" sz="32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E083FA-C86C-4440-81A5-4035AD1D2554}" type="parTrans" cxnId="{E5FB7272-BC4F-4C06-989F-169CF1A6DDF3}">
      <dgm:prSet/>
      <dgm:spPr/>
      <dgm:t>
        <a:bodyPr/>
        <a:lstStyle/>
        <a:p>
          <a:endParaRPr lang="en-US"/>
        </a:p>
      </dgm:t>
    </dgm:pt>
    <dgm:pt modelId="{275143EA-58C2-40EB-94F7-B5D6B593AF5F}" type="sibTrans" cxnId="{E5FB7272-BC4F-4C06-989F-169CF1A6DDF3}">
      <dgm:prSet/>
      <dgm:spPr>
        <a:ln w="34925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9F0637AC-D8FF-4576-8318-18D77A4D10AC}">
      <dgm:prSet phldrT="[Text]" custT="1"/>
      <dgm:spPr>
        <a:ln w="34925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হজ্জের নিয়তে ইহরাম বাধা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3301B4-1DCE-4DBB-AC88-82A2DF55069B}" type="parTrans" cxnId="{C4870FC9-F427-4A23-802A-146D1282266D}">
      <dgm:prSet/>
      <dgm:spPr/>
      <dgm:t>
        <a:bodyPr/>
        <a:lstStyle/>
        <a:p>
          <a:endParaRPr lang="en-US"/>
        </a:p>
      </dgm:t>
    </dgm:pt>
    <dgm:pt modelId="{0114BDD2-B8B7-4164-8871-F214CEBF7F93}" type="sibTrans" cxnId="{C4870FC9-F427-4A23-802A-146D1282266D}">
      <dgm:prSet/>
      <dgm:spPr>
        <a:ln w="34925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E1034B0F-B484-4A6F-8C74-DA54D136651D}">
      <dgm:prSet custT="1"/>
      <dgm:spPr>
        <a:ln w="34925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তাওয়াফে যিয়ারত করা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76C9FD-3B42-4534-9938-6F39CE415BFE}" type="parTrans" cxnId="{90BE8877-0055-4067-AF05-9D62CDEDB227}">
      <dgm:prSet/>
      <dgm:spPr/>
      <dgm:t>
        <a:bodyPr/>
        <a:lstStyle/>
        <a:p>
          <a:endParaRPr lang="en-US"/>
        </a:p>
      </dgm:t>
    </dgm:pt>
    <dgm:pt modelId="{794E2C2D-3F8B-4FD6-AFD3-2F60522A412E}" type="sibTrans" cxnId="{90BE8877-0055-4067-AF05-9D62CDEDB227}">
      <dgm:prSet/>
      <dgm:spPr>
        <a:ln w="34925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374CE880-D9C3-45E5-899A-1BB0C34760B1}">
      <dgm:prSet phldrT="[Text]" custT="1"/>
      <dgm:spPr>
        <a:ln w="34925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আরাফার ময়দানে ৯ই জিলহজে অবস্থান করা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49999E-6500-462C-8C61-75A6A9D483A8}" type="sibTrans" cxnId="{CA7E42DF-F24E-4A1B-95E6-86650480E4CF}">
      <dgm:prSet/>
      <dgm:spPr>
        <a:ln w="34925"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AC8080C1-7A94-4732-BAF3-151F97A8018E}" type="parTrans" cxnId="{CA7E42DF-F24E-4A1B-95E6-86650480E4CF}">
      <dgm:prSet/>
      <dgm:spPr/>
      <dgm:t>
        <a:bodyPr/>
        <a:lstStyle/>
        <a:p>
          <a:endParaRPr lang="en-US"/>
        </a:p>
      </dgm:t>
    </dgm:pt>
    <dgm:pt modelId="{C0B3AFC3-156C-4940-9ECB-CF67E82F39D2}" type="pres">
      <dgm:prSet presAssocID="{7DFB1D92-01C7-459D-B385-D41ACBB483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D40581-8094-4D2C-9AC4-D8E544612027}" type="pres">
      <dgm:prSet presAssocID="{82F66A60-B8A4-4718-BDD0-C7B07FFCEDD7}" presName="node" presStyleLbl="node1" presStyleIdx="0" presStyleCnt="4" custScaleX="127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528DE-040E-4C3A-9403-EC8D320FED57}" type="pres">
      <dgm:prSet presAssocID="{275143EA-58C2-40EB-94F7-B5D6B593AF5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8A8ED06-5D07-41DB-A995-B4BE06DF3546}" type="pres">
      <dgm:prSet presAssocID="{275143EA-58C2-40EB-94F7-B5D6B593AF5F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C6C2BF9-934A-48C6-AC93-654A5C35711C}" type="pres">
      <dgm:prSet presAssocID="{9F0637AC-D8FF-4576-8318-18D77A4D10AC}" presName="node" presStyleLbl="node1" presStyleIdx="1" presStyleCnt="4" custScaleX="114192" custRadScaleRad="112946" custRadScaleInc="394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D49EC-71A7-42CA-84E3-A3B0CFE4FEC8}" type="pres">
      <dgm:prSet presAssocID="{0114BDD2-B8B7-4164-8871-F214CEBF7F9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7D194DD-DDE2-42D6-9651-C6F587DB3520}" type="pres">
      <dgm:prSet presAssocID="{0114BDD2-B8B7-4164-8871-F214CEBF7F9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738B8E4-D59B-4BF9-A1AC-445D7773A0C6}" type="pres">
      <dgm:prSet presAssocID="{E1034B0F-B484-4A6F-8C74-DA54D136651D}" presName="node" presStyleLbl="node1" presStyleIdx="2" presStyleCnt="4" custRadScaleRad="94083" custRadScaleInc="-20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7D6AD-DA8F-4609-BEF0-F03F4D0F9613}" type="pres">
      <dgm:prSet presAssocID="{794E2C2D-3F8B-4FD6-AFD3-2F60522A412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FE7BDF23-E681-4FCF-9EA1-72B7CCEDF033}" type="pres">
      <dgm:prSet presAssocID="{794E2C2D-3F8B-4FD6-AFD3-2F60522A412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2E47CB1-059E-448D-B1CF-8951F594AA39}" type="pres">
      <dgm:prSet presAssocID="{374CE880-D9C3-45E5-899A-1BB0C34760B1}" presName="node" presStyleLbl="node1" presStyleIdx="3" presStyleCnt="4" custScaleX="114134" custRadScaleRad="87293" custRadScaleInc="390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4E05C-5B97-41C6-BEE2-5CB4199B818A}" type="pres">
      <dgm:prSet presAssocID="{8449999E-6500-462C-8C61-75A6A9D483A8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8E2B6BE-E6E7-4DB6-98B4-BE69C7B32A54}" type="pres">
      <dgm:prSet presAssocID="{8449999E-6500-462C-8C61-75A6A9D483A8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4128F7EF-BD2B-4675-A843-0F752AADAF80}" type="presOf" srcId="{9F0637AC-D8FF-4576-8318-18D77A4D10AC}" destId="{EC6C2BF9-934A-48C6-AC93-654A5C35711C}" srcOrd="0" destOrd="0" presId="urn:microsoft.com/office/officeart/2005/8/layout/cycle7"/>
    <dgm:cxn modelId="{E5FB7272-BC4F-4C06-989F-169CF1A6DDF3}" srcId="{7DFB1D92-01C7-459D-B385-D41ACBB48302}" destId="{82F66A60-B8A4-4718-BDD0-C7B07FFCEDD7}" srcOrd="0" destOrd="0" parTransId="{BEE083FA-C86C-4440-81A5-4035AD1D2554}" sibTransId="{275143EA-58C2-40EB-94F7-B5D6B593AF5F}"/>
    <dgm:cxn modelId="{C4870FC9-F427-4A23-802A-146D1282266D}" srcId="{7DFB1D92-01C7-459D-B385-D41ACBB48302}" destId="{9F0637AC-D8FF-4576-8318-18D77A4D10AC}" srcOrd="1" destOrd="0" parTransId="{263301B4-1DCE-4DBB-AC88-82A2DF55069B}" sibTransId="{0114BDD2-B8B7-4164-8871-F214CEBF7F93}"/>
    <dgm:cxn modelId="{B6AC0A0F-D759-479A-B545-FD84D29E4DB0}" type="presOf" srcId="{8449999E-6500-462C-8C61-75A6A9D483A8}" destId="{08E2B6BE-E6E7-4DB6-98B4-BE69C7B32A54}" srcOrd="1" destOrd="0" presId="urn:microsoft.com/office/officeart/2005/8/layout/cycle7"/>
    <dgm:cxn modelId="{BC9D3AF3-0496-4593-BFC0-E8BA573489F7}" type="presOf" srcId="{E1034B0F-B484-4A6F-8C74-DA54D136651D}" destId="{7738B8E4-D59B-4BF9-A1AC-445D7773A0C6}" srcOrd="0" destOrd="0" presId="urn:microsoft.com/office/officeart/2005/8/layout/cycle7"/>
    <dgm:cxn modelId="{18C890A9-6F4C-4AF8-BFD3-96CE068DC4C9}" type="presOf" srcId="{275143EA-58C2-40EB-94F7-B5D6B593AF5F}" destId="{D78528DE-040E-4C3A-9403-EC8D320FED57}" srcOrd="0" destOrd="0" presId="urn:microsoft.com/office/officeart/2005/8/layout/cycle7"/>
    <dgm:cxn modelId="{B998A720-A4FF-4426-93D2-7DDE7F8317B1}" type="presOf" srcId="{275143EA-58C2-40EB-94F7-B5D6B593AF5F}" destId="{98A8ED06-5D07-41DB-A995-B4BE06DF3546}" srcOrd="1" destOrd="0" presId="urn:microsoft.com/office/officeart/2005/8/layout/cycle7"/>
    <dgm:cxn modelId="{FE8F07F2-06AE-4D36-AF94-AD7726692110}" type="presOf" srcId="{794E2C2D-3F8B-4FD6-AFD3-2F60522A412E}" destId="{FE7BDF23-E681-4FCF-9EA1-72B7CCEDF033}" srcOrd="1" destOrd="0" presId="urn:microsoft.com/office/officeart/2005/8/layout/cycle7"/>
    <dgm:cxn modelId="{2B29B72E-59A8-42A2-AED1-FA9C318D55E5}" type="presOf" srcId="{8449999E-6500-462C-8C61-75A6A9D483A8}" destId="{ED64E05C-5B97-41C6-BEE2-5CB4199B818A}" srcOrd="0" destOrd="0" presId="urn:microsoft.com/office/officeart/2005/8/layout/cycle7"/>
    <dgm:cxn modelId="{D7D59804-71F9-4B9E-88FC-44BC2FEB9A66}" type="presOf" srcId="{794E2C2D-3F8B-4FD6-AFD3-2F60522A412E}" destId="{A377D6AD-DA8F-4609-BEF0-F03F4D0F9613}" srcOrd="0" destOrd="0" presId="urn:microsoft.com/office/officeart/2005/8/layout/cycle7"/>
    <dgm:cxn modelId="{90BE8877-0055-4067-AF05-9D62CDEDB227}" srcId="{7DFB1D92-01C7-459D-B385-D41ACBB48302}" destId="{E1034B0F-B484-4A6F-8C74-DA54D136651D}" srcOrd="2" destOrd="0" parTransId="{6176C9FD-3B42-4534-9938-6F39CE415BFE}" sibTransId="{794E2C2D-3F8B-4FD6-AFD3-2F60522A412E}"/>
    <dgm:cxn modelId="{CA7E42DF-F24E-4A1B-95E6-86650480E4CF}" srcId="{7DFB1D92-01C7-459D-B385-D41ACBB48302}" destId="{374CE880-D9C3-45E5-899A-1BB0C34760B1}" srcOrd="3" destOrd="0" parTransId="{AC8080C1-7A94-4732-BAF3-151F97A8018E}" sibTransId="{8449999E-6500-462C-8C61-75A6A9D483A8}"/>
    <dgm:cxn modelId="{DCD34137-097D-4070-B273-62859E5D1A6D}" type="presOf" srcId="{82F66A60-B8A4-4718-BDD0-C7B07FFCEDD7}" destId="{51D40581-8094-4D2C-9AC4-D8E544612027}" srcOrd="0" destOrd="0" presId="urn:microsoft.com/office/officeart/2005/8/layout/cycle7"/>
    <dgm:cxn modelId="{245B97A0-B21E-400A-955E-D149F6893608}" type="presOf" srcId="{374CE880-D9C3-45E5-899A-1BB0C34760B1}" destId="{82E47CB1-059E-448D-B1CF-8951F594AA39}" srcOrd="0" destOrd="0" presId="urn:microsoft.com/office/officeart/2005/8/layout/cycle7"/>
    <dgm:cxn modelId="{C068B4AF-EAE6-4981-A3FC-DE2E67A29745}" type="presOf" srcId="{0114BDD2-B8B7-4164-8871-F214CEBF7F93}" destId="{87D194DD-DDE2-42D6-9651-C6F587DB3520}" srcOrd="1" destOrd="0" presId="urn:microsoft.com/office/officeart/2005/8/layout/cycle7"/>
    <dgm:cxn modelId="{36A2DB30-D630-4636-A392-AEC1F8AF6B50}" type="presOf" srcId="{0114BDD2-B8B7-4164-8871-F214CEBF7F93}" destId="{96AD49EC-71A7-42CA-84E3-A3B0CFE4FEC8}" srcOrd="0" destOrd="0" presId="urn:microsoft.com/office/officeart/2005/8/layout/cycle7"/>
    <dgm:cxn modelId="{67B58A95-3787-43BC-A0F1-689D4553A3DA}" type="presOf" srcId="{7DFB1D92-01C7-459D-B385-D41ACBB48302}" destId="{C0B3AFC3-156C-4940-9ECB-CF67E82F39D2}" srcOrd="0" destOrd="0" presId="urn:microsoft.com/office/officeart/2005/8/layout/cycle7"/>
    <dgm:cxn modelId="{FC8EAF53-8F84-4B9F-8A86-33B083019DF0}" type="presParOf" srcId="{C0B3AFC3-156C-4940-9ECB-CF67E82F39D2}" destId="{51D40581-8094-4D2C-9AC4-D8E544612027}" srcOrd="0" destOrd="0" presId="urn:microsoft.com/office/officeart/2005/8/layout/cycle7"/>
    <dgm:cxn modelId="{2FA76BC0-3581-45F1-8FE1-6C7B4DFE1EB8}" type="presParOf" srcId="{C0B3AFC3-156C-4940-9ECB-CF67E82F39D2}" destId="{D78528DE-040E-4C3A-9403-EC8D320FED57}" srcOrd="1" destOrd="0" presId="urn:microsoft.com/office/officeart/2005/8/layout/cycle7"/>
    <dgm:cxn modelId="{502EB47B-60D8-43BC-B7EA-F028B0F56A8D}" type="presParOf" srcId="{D78528DE-040E-4C3A-9403-EC8D320FED57}" destId="{98A8ED06-5D07-41DB-A995-B4BE06DF3546}" srcOrd="0" destOrd="0" presId="urn:microsoft.com/office/officeart/2005/8/layout/cycle7"/>
    <dgm:cxn modelId="{959945CD-BE0C-4BCF-BBAF-18A416DE7099}" type="presParOf" srcId="{C0B3AFC3-156C-4940-9ECB-CF67E82F39D2}" destId="{EC6C2BF9-934A-48C6-AC93-654A5C35711C}" srcOrd="2" destOrd="0" presId="urn:microsoft.com/office/officeart/2005/8/layout/cycle7"/>
    <dgm:cxn modelId="{1B786743-CEB1-4725-8832-3239EF12D2A1}" type="presParOf" srcId="{C0B3AFC3-156C-4940-9ECB-CF67E82F39D2}" destId="{96AD49EC-71A7-42CA-84E3-A3B0CFE4FEC8}" srcOrd="3" destOrd="0" presId="urn:microsoft.com/office/officeart/2005/8/layout/cycle7"/>
    <dgm:cxn modelId="{D7171FFC-B528-46E8-BDAE-AD2A6D3776EA}" type="presParOf" srcId="{96AD49EC-71A7-42CA-84E3-A3B0CFE4FEC8}" destId="{87D194DD-DDE2-42D6-9651-C6F587DB3520}" srcOrd="0" destOrd="0" presId="urn:microsoft.com/office/officeart/2005/8/layout/cycle7"/>
    <dgm:cxn modelId="{E3F063A8-4376-491C-A85A-92F879AF64E9}" type="presParOf" srcId="{C0B3AFC3-156C-4940-9ECB-CF67E82F39D2}" destId="{7738B8E4-D59B-4BF9-A1AC-445D7773A0C6}" srcOrd="4" destOrd="0" presId="urn:microsoft.com/office/officeart/2005/8/layout/cycle7"/>
    <dgm:cxn modelId="{834144BF-4910-4072-B6E2-09178C1FB8DB}" type="presParOf" srcId="{C0B3AFC3-156C-4940-9ECB-CF67E82F39D2}" destId="{A377D6AD-DA8F-4609-BEF0-F03F4D0F9613}" srcOrd="5" destOrd="0" presId="urn:microsoft.com/office/officeart/2005/8/layout/cycle7"/>
    <dgm:cxn modelId="{EBBE96AA-C3D2-4BFE-BE60-CD835FAD3510}" type="presParOf" srcId="{A377D6AD-DA8F-4609-BEF0-F03F4D0F9613}" destId="{FE7BDF23-E681-4FCF-9EA1-72B7CCEDF033}" srcOrd="0" destOrd="0" presId="urn:microsoft.com/office/officeart/2005/8/layout/cycle7"/>
    <dgm:cxn modelId="{B96314BE-4720-41C8-8022-2822838A420B}" type="presParOf" srcId="{C0B3AFC3-156C-4940-9ECB-CF67E82F39D2}" destId="{82E47CB1-059E-448D-B1CF-8951F594AA39}" srcOrd="6" destOrd="0" presId="urn:microsoft.com/office/officeart/2005/8/layout/cycle7"/>
    <dgm:cxn modelId="{AEBB4D74-229C-46BA-B4E5-5F1CFC217796}" type="presParOf" srcId="{C0B3AFC3-156C-4940-9ECB-CF67E82F39D2}" destId="{ED64E05C-5B97-41C6-BEE2-5CB4199B818A}" srcOrd="7" destOrd="0" presId="urn:microsoft.com/office/officeart/2005/8/layout/cycle7"/>
    <dgm:cxn modelId="{64F038CB-F6B4-4428-9B95-3862985B7D52}" type="presParOf" srcId="{ED64E05C-5B97-41C6-BEE2-5CB4199B818A}" destId="{08E2B6BE-E6E7-4DB6-98B4-BE69C7B32A54}" srcOrd="0" destOrd="0" presId="urn:microsoft.com/office/officeart/2005/8/layout/cycle7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FFD543-76A3-4218-95A5-FA723E01938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en-US"/>
        </a:p>
      </dgm:t>
    </dgm:pt>
    <dgm:pt modelId="{CEF652E7-A25D-43BE-BE6C-9BF0A5C09F61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32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হজ্জের ওয়াজিব কাজ ৭ টি</a:t>
          </a:r>
          <a:endParaRPr lang="en-US" sz="32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E9874B-679B-4FA8-A247-87A5D72DF13E}" type="parTrans" cxnId="{0B6EFE74-C574-466F-A4EC-0D8711CC6AB3}">
      <dgm:prSet/>
      <dgm:spPr/>
      <dgm:t>
        <a:bodyPr/>
        <a:lstStyle/>
        <a:p>
          <a:endParaRPr lang="en-US"/>
        </a:p>
      </dgm:t>
    </dgm:pt>
    <dgm:pt modelId="{CD7DABF1-6C2A-4A79-876C-727C9EF269D8}" type="sibTrans" cxnId="{0B6EFE74-C574-466F-A4EC-0D8711CC6AB3}">
      <dgm:prSet/>
      <dgm:spPr/>
      <dgm:t>
        <a:bodyPr/>
        <a:lstStyle/>
        <a:p>
          <a:endParaRPr lang="en-US"/>
        </a:p>
      </dgm:t>
    </dgm:pt>
    <dgm:pt modelId="{93258908-F570-49DF-8BC4-FB62F10C2E08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মুযদালিফায় অবস্থান করা</a:t>
          </a:r>
          <a:endParaRPr lang="en-US" sz="28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E364E1-816A-430C-9CDB-2CB4E99631FA}" type="parTrans" cxnId="{6609EE8F-1710-463C-80C1-5225C7281BB7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4718E9C2-0110-4FA6-A222-6C94643FC44B}" type="sibTrans" cxnId="{6609EE8F-1710-463C-80C1-5225C7281BB7}">
      <dgm:prSet/>
      <dgm:spPr/>
      <dgm:t>
        <a:bodyPr/>
        <a:lstStyle/>
        <a:p>
          <a:endParaRPr lang="en-US"/>
        </a:p>
      </dgm:t>
    </dgm:pt>
    <dgm:pt modelId="{97D1BCF4-8E21-4A93-8F43-B9762ACC0874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32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সাঈ করা</a:t>
          </a:r>
          <a:endParaRPr lang="en-US" sz="32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F0841D-8867-4402-B261-254453D138BE}" type="parTrans" cxnId="{B806D3FB-D269-4049-B6E9-A9FDB6B9B2B7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139F9BA7-F2E0-419C-A0CD-F552CE7ABD79}" type="sibTrans" cxnId="{B806D3FB-D269-4049-B6E9-A9FDB6B9B2B7}">
      <dgm:prSet/>
      <dgm:spPr/>
      <dgm:t>
        <a:bodyPr/>
        <a:lstStyle/>
        <a:p>
          <a:endParaRPr lang="en-US"/>
        </a:p>
      </dgm:t>
    </dgm:pt>
    <dgm:pt modelId="{A87D4728-09EA-454B-B1FD-33D349745E8E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32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মাথা মুন্ডানো</a:t>
          </a:r>
          <a:endParaRPr lang="en-US" sz="32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970D75-CB08-4150-AAAB-03421EE9112D}" type="parTrans" cxnId="{B8A0E62D-A15F-405C-82A2-F604B7F4D009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0CC5C6B3-208F-413C-AF92-DAFA3BDA0DBF}" type="sibTrans" cxnId="{B8A0E62D-A15F-405C-82A2-F604B7F4D009}">
      <dgm:prSet/>
      <dgm:spPr/>
      <dgm:t>
        <a:bodyPr/>
        <a:lstStyle/>
        <a:p>
          <a:endParaRPr lang="en-US"/>
        </a:p>
      </dgm:t>
    </dgm:pt>
    <dgm:pt modelId="{BD053BB8-4DD9-4EAD-A395-178E289705B4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দম দেওয়া</a:t>
          </a:r>
          <a:endParaRPr lang="en-US" sz="28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B79B38-DA9A-4C27-A84A-477E81EFFFE1}" type="parTrans" cxnId="{A6A9D128-6A3C-43B1-A5C6-C76D0DF5832A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70270C21-C142-4A3A-850A-5054BAC85A7B}" type="sibTrans" cxnId="{A6A9D128-6A3C-43B1-A5C6-C76D0DF5832A}">
      <dgm:prSet/>
      <dgm:spPr/>
      <dgm:t>
        <a:bodyPr/>
        <a:lstStyle/>
        <a:p>
          <a:endParaRPr lang="en-US"/>
        </a:p>
      </dgm:t>
    </dgm:pt>
    <dgm:pt modelId="{7CB228D2-281F-4FA9-8871-D9E091E58CBB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কুরবানি করা</a:t>
          </a:r>
          <a:endParaRPr lang="en-US" sz="28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6D5520-6A98-465D-82D2-24CCE835E667}" type="parTrans" cxnId="{62D7E1B0-0AA2-4472-AF55-DB95BE547477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7E07E1C6-2112-47B8-B435-21352DB413F8}" type="sibTrans" cxnId="{62D7E1B0-0AA2-4472-AF55-DB95BE547477}">
      <dgm:prSet/>
      <dgm:spPr/>
      <dgm:t>
        <a:bodyPr/>
        <a:lstStyle/>
        <a:p>
          <a:endParaRPr lang="en-US"/>
        </a:p>
      </dgm:t>
    </dgm:pt>
    <dgm:pt modelId="{DCECD161-71B9-4BE2-BE7B-7CD8820BEBB7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24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জামারাতুল আকাবায় কংকর নিক্ষেপ করা</a:t>
          </a:r>
          <a:endParaRPr lang="en-US" sz="24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6832EA-EBA7-4247-ADF1-E64F6AE8D16A}" type="parTrans" cxnId="{A70BB116-104B-4E7D-9944-CEE8DAF84672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EE2CC681-59A3-4DF4-982F-D84F6D767A13}" type="sibTrans" cxnId="{A70BB116-104B-4E7D-9944-CEE8DAF84672}">
      <dgm:prSet/>
      <dgm:spPr/>
      <dgm:t>
        <a:bodyPr/>
        <a:lstStyle/>
        <a:p>
          <a:endParaRPr lang="en-US"/>
        </a:p>
      </dgm:t>
    </dgm:pt>
    <dgm:pt modelId="{F1AABF33-9866-4E64-8A58-47C12401982F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IN" sz="25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বিদায়কালীন তাওয়াফ করা</a:t>
          </a:r>
          <a:endParaRPr lang="en-US" sz="25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F4E487-7FB9-4A27-87D1-8A3955F6DDC9}" type="parTrans" cxnId="{746C1E45-1A7C-443F-9797-B9E4A01FC1E4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en-US"/>
        </a:p>
      </dgm:t>
    </dgm:pt>
    <dgm:pt modelId="{F870BFEA-0484-45E2-98F3-8351F68C87C9}" type="sibTrans" cxnId="{746C1E45-1A7C-443F-9797-B9E4A01FC1E4}">
      <dgm:prSet/>
      <dgm:spPr/>
      <dgm:t>
        <a:bodyPr/>
        <a:lstStyle/>
        <a:p>
          <a:endParaRPr lang="en-US"/>
        </a:p>
      </dgm:t>
    </dgm:pt>
    <dgm:pt modelId="{84258D52-DBD1-475C-B27F-0C95BA5F93A1}" type="pres">
      <dgm:prSet presAssocID="{10FFD543-76A3-4218-95A5-FA723E01938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864D4E-E44E-4A26-B516-FC18CD445313}" type="pres">
      <dgm:prSet presAssocID="{CEF652E7-A25D-43BE-BE6C-9BF0A5C09F61}" presName="centerShape" presStyleLbl="node0" presStyleIdx="0" presStyleCnt="1" custScaleX="143975" custScaleY="131529"/>
      <dgm:spPr/>
      <dgm:t>
        <a:bodyPr/>
        <a:lstStyle/>
        <a:p>
          <a:endParaRPr lang="en-US"/>
        </a:p>
      </dgm:t>
    </dgm:pt>
    <dgm:pt modelId="{F5CF68DE-216C-4B8C-90C2-C7FFC180CE3C}" type="pres">
      <dgm:prSet presAssocID="{70E364E1-816A-430C-9CDB-2CB4E99631FA}" presName="parTrans" presStyleLbl="sibTrans2D1" presStyleIdx="0" presStyleCnt="7"/>
      <dgm:spPr/>
      <dgm:t>
        <a:bodyPr/>
        <a:lstStyle/>
        <a:p>
          <a:endParaRPr lang="en-US"/>
        </a:p>
      </dgm:t>
    </dgm:pt>
    <dgm:pt modelId="{18774506-9871-4AB5-88B9-F4ED50A752E1}" type="pres">
      <dgm:prSet presAssocID="{70E364E1-816A-430C-9CDB-2CB4E99631FA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BF85770C-A69D-42E4-ACA1-CEAC7E5EC592}" type="pres">
      <dgm:prSet presAssocID="{93258908-F570-49DF-8BC4-FB62F10C2E08}" presName="node" presStyleLbl="node1" presStyleIdx="0" presStyleCnt="7" custScaleX="115471" custRadScaleRad="100127" custRadScaleInc="-2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F0281-3E73-4EF6-9A26-14D9AFAD0F16}" type="pres">
      <dgm:prSet presAssocID="{81F0841D-8867-4402-B261-254453D138BE}" presName="parTrans" presStyleLbl="sibTrans2D1" presStyleIdx="1" presStyleCnt="7"/>
      <dgm:spPr/>
      <dgm:t>
        <a:bodyPr/>
        <a:lstStyle/>
        <a:p>
          <a:endParaRPr lang="en-US"/>
        </a:p>
      </dgm:t>
    </dgm:pt>
    <dgm:pt modelId="{6C5FEA90-4AF6-4076-99D6-6B60912C6891}" type="pres">
      <dgm:prSet presAssocID="{81F0841D-8867-4402-B261-254453D138BE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4F5A9FF5-4A73-4DF4-B8FF-7E22E3C297CC}" type="pres">
      <dgm:prSet presAssocID="{97D1BCF4-8E21-4A93-8F43-B9762ACC0874}" presName="node" presStyleLbl="node1" presStyleIdx="1" presStyleCnt="7" custScaleX="113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72B5F-BE6F-46E9-944E-382BF0B4F612}" type="pres">
      <dgm:prSet presAssocID="{186832EA-EBA7-4247-ADF1-E64F6AE8D16A}" presName="parTrans" presStyleLbl="sibTrans2D1" presStyleIdx="2" presStyleCnt="7"/>
      <dgm:spPr/>
      <dgm:t>
        <a:bodyPr/>
        <a:lstStyle/>
        <a:p>
          <a:endParaRPr lang="en-US"/>
        </a:p>
      </dgm:t>
    </dgm:pt>
    <dgm:pt modelId="{4CB0E998-6767-49BB-B8C8-9B306CDEC450}" type="pres">
      <dgm:prSet presAssocID="{186832EA-EBA7-4247-ADF1-E64F6AE8D16A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B524F8E4-5627-4465-AF2A-BAAC905E4E9C}" type="pres">
      <dgm:prSet presAssocID="{DCECD161-71B9-4BE2-BE7B-7CD8820BEBB7}" presName="node" presStyleLbl="node1" presStyleIdx="2" presStyleCnt="7" custScaleX="117586" custScaleY="122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2E53B-1B42-4F35-8693-8F1F7F98F755}" type="pres">
      <dgm:prSet presAssocID="{30F4E487-7FB9-4A27-87D1-8A3955F6DDC9}" presName="parTrans" presStyleLbl="sibTrans2D1" presStyleIdx="3" presStyleCnt="7"/>
      <dgm:spPr/>
      <dgm:t>
        <a:bodyPr/>
        <a:lstStyle/>
        <a:p>
          <a:endParaRPr lang="en-US"/>
        </a:p>
      </dgm:t>
    </dgm:pt>
    <dgm:pt modelId="{717D9FC2-1050-445F-BB4D-26BEC3B517E6}" type="pres">
      <dgm:prSet presAssocID="{30F4E487-7FB9-4A27-87D1-8A3955F6DDC9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81615328-7EAA-4D8B-95CE-D697A8628A1A}" type="pres">
      <dgm:prSet presAssocID="{F1AABF33-9866-4E64-8A58-47C12401982F}" presName="node" presStyleLbl="node1" presStyleIdx="3" presStyleCnt="7" custScaleX="116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8A4F3-B01A-4629-8AF6-0FCDEB4F13A2}" type="pres">
      <dgm:prSet presAssocID="{63970D75-CB08-4150-AAAB-03421EE9112D}" presName="parTrans" presStyleLbl="sibTrans2D1" presStyleIdx="4" presStyleCnt="7"/>
      <dgm:spPr/>
      <dgm:t>
        <a:bodyPr/>
        <a:lstStyle/>
        <a:p>
          <a:endParaRPr lang="en-US"/>
        </a:p>
      </dgm:t>
    </dgm:pt>
    <dgm:pt modelId="{6D167284-BB10-4CB6-9DE3-BF64259D837F}" type="pres">
      <dgm:prSet presAssocID="{63970D75-CB08-4150-AAAB-03421EE9112D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15CD20AB-193D-44E9-BAED-5C8FEE7D3EF5}" type="pres">
      <dgm:prSet presAssocID="{A87D4728-09EA-454B-B1FD-33D349745E8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64C25-295A-45E8-81B8-6AB9E73BC737}" type="pres">
      <dgm:prSet presAssocID="{BF6D5520-6A98-465D-82D2-24CCE835E667}" presName="parTrans" presStyleLbl="sibTrans2D1" presStyleIdx="5" presStyleCnt="7"/>
      <dgm:spPr/>
      <dgm:t>
        <a:bodyPr/>
        <a:lstStyle/>
        <a:p>
          <a:endParaRPr lang="en-US"/>
        </a:p>
      </dgm:t>
    </dgm:pt>
    <dgm:pt modelId="{C3C45F17-7C30-4B73-BCCB-973BBB347062}" type="pres">
      <dgm:prSet presAssocID="{BF6D5520-6A98-465D-82D2-24CCE835E667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47783CA2-02EC-49EA-B74A-416B1FEC515B}" type="pres">
      <dgm:prSet presAssocID="{7CB228D2-281F-4FA9-8871-D9E091E58CB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C6BC1-2E44-4C62-B59E-7E405FDAA789}" type="pres">
      <dgm:prSet presAssocID="{95B79B38-DA9A-4C27-A84A-477E81EFFFE1}" presName="parTrans" presStyleLbl="sibTrans2D1" presStyleIdx="6" presStyleCnt="7"/>
      <dgm:spPr/>
      <dgm:t>
        <a:bodyPr/>
        <a:lstStyle/>
        <a:p>
          <a:endParaRPr lang="en-US"/>
        </a:p>
      </dgm:t>
    </dgm:pt>
    <dgm:pt modelId="{4735EDA3-190D-456B-8EF1-3B722AA45570}" type="pres">
      <dgm:prSet presAssocID="{95B79B38-DA9A-4C27-A84A-477E81EFFFE1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76AFD38C-2DA9-4E64-97CB-E6554FD296B0}" type="pres">
      <dgm:prSet presAssocID="{BD053BB8-4DD9-4EAD-A395-178E289705B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0BB116-104B-4E7D-9944-CEE8DAF84672}" srcId="{CEF652E7-A25D-43BE-BE6C-9BF0A5C09F61}" destId="{DCECD161-71B9-4BE2-BE7B-7CD8820BEBB7}" srcOrd="2" destOrd="0" parTransId="{186832EA-EBA7-4247-ADF1-E64F6AE8D16A}" sibTransId="{EE2CC681-59A3-4DF4-982F-D84F6D767A13}"/>
    <dgm:cxn modelId="{62D7E1B0-0AA2-4472-AF55-DB95BE547477}" srcId="{CEF652E7-A25D-43BE-BE6C-9BF0A5C09F61}" destId="{7CB228D2-281F-4FA9-8871-D9E091E58CBB}" srcOrd="5" destOrd="0" parTransId="{BF6D5520-6A98-465D-82D2-24CCE835E667}" sibTransId="{7E07E1C6-2112-47B8-B435-21352DB413F8}"/>
    <dgm:cxn modelId="{8DD45464-2CEC-401F-AC03-17B10D856192}" type="presOf" srcId="{BF6D5520-6A98-465D-82D2-24CCE835E667}" destId="{C3C45F17-7C30-4B73-BCCB-973BBB347062}" srcOrd="1" destOrd="0" presId="urn:microsoft.com/office/officeart/2005/8/layout/radial5"/>
    <dgm:cxn modelId="{6FEF1481-7818-48A5-AA66-E1459A3A688D}" type="presOf" srcId="{81F0841D-8867-4402-B261-254453D138BE}" destId="{E1BF0281-3E73-4EF6-9A26-14D9AFAD0F16}" srcOrd="0" destOrd="0" presId="urn:microsoft.com/office/officeart/2005/8/layout/radial5"/>
    <dgm:cxn modelId="{BFA4DAB7-3DD9-4603-986D-F775189C1729}" type="presOf" srcId="{186832EA-EBA7-4247-ADF1-E64F6AE8D16A}" destId="{F2972B5F-BE6F-46E9-944E-382BF0B4F612}" srcOrd="0" destOrd="0" presId="urn:microsoft.com/office/officeart/2005/8/layout/radial5"/>
    <dgm:cxn modelId="{74190BF6-6967-4342-83D5-7822F88773D9}" type="presOf" srcId="{97D1BCF4-8E21-4A93-8F43-B9762ACC0874}" destId="{4F5A9FF5-4A73-4DF4-B8FF-7E22E3C297CC}" srcOrd="0" destOrd="0" presId="urn:microsoft.com/office/officeart/2005/8/layout/radial5"/>
    <dgm:cxn modelId="{33701F43-373A-4BE2-8199-4ECC2EEE9CB4}" type="presOf" srcId="{30F4E487-7FB9-4A27-87D1-8A3955F6DDC9}" destId="{717D9FC2-1050-445F-BB4D-26BEC3B517E6}" srcOrd="1" destOrd="0" presId="urn:microsoft.com/office/officeart/2005/8/layout/radial5"/>
    <dgm:cxn modelId="{84914046-9E8F-4892-A59E-39C5271878E8}" type="presOf" srcId="{63970D75-CB08-4150-AAAB-03421EE9112D}" destId="{5488A4F3-B01A-4629-8AF6-0FCDEB4F13A2}" srcOrd="0" destOrd="0" presId="urn:microsoft.com/office/officeart/2005/8/layout/radial5"/>
    <dgm:cxn modelId="{2D7171BA-ECF6-42E3-8FE1-DAFAB445EC3F}" type="presOf" srcId="{BF6D5520-6A98-465D-82D2-24CCE835E667}" destId="{2F964C25-295A-45E8-81B8-6AB9E73BC737}" srcOrd="0" destOrd="0" presId="urn:microsoft.com/office/officeart/2005/8/layout/radial5"/>
    <dgm:cxn modelId="{FB1A77A6-0D5D-4192-BBCD-3B601D0B67BA}" type="presOf" srcId="{70E364E1-816A-430C-9CDB-2CB4E99631FA}" destId="{18774506-9871-4AB5-88B9-F4ED50A752E1}" srcOrd="1" destOrd="0" presId="urn:microsoft.com/office/officeart/2005/8/layout/radial5"/>
    <dgm:cxn modelId="{4105BA6B-0B92-4081-87EC-9A680F2AC3FF}" type="presOf" srcId="{93258908-F570-49DF-8BC4-FB62F10C2E08}" destId="{BF85770C-A69D-42E4-ACA1-CEAC7E5EC592}" srcOrd="0" destOrd="0" presId="urn:microsoft.com/office/officeart/2005/8/layout/radial5"/>
    <dgm:cxn modelId="{0B6EFE74-C574-466F-A4EC-0D8711CC6AB3}" srcId="{10FFD543-76A3-4218-95A5-FA723E019388}" destId="{CEF652E7-A25D-43BE-BE6C-9BF0A5C09F61}" srcOrd="0" destOrd="0" parTransId="{87E9874B-679B-4FA8-A247-87A5D72DF13E}" sibTransId="{CD7DABF1-6C2A-4A79-876C-727C9EF269D8}"/>
    <dgm:cxn modelId="{746C1E45-1A7C-443F-9797-B9E4A01FC1E4}" srcId="{CEF652E7-A25D-43BE-BE6C-9BF0A5C09F61}" destId="{F1AABF33-9866-4E64-8A58-47C12401982F}" srcOrd="3" destOrd="0" parTransId="{30F4E487-7FB9-4A27-87D1-8A3955F6DDC9}" sibTransId="{F870BFEA-0484-45E2-98F3-8351F68C87C9}"/>
    <dgm:cxn modelId="{11C347BE-CDEA-4154-B362-7CC4489E0A72}" type="presOf" srcId="{CEF652E7-A25D-43BE-BE6C-9BF0A5C09F61}" destId="{F6864D4E-E44E-4A26-B516-FC18CD445313}" srcOrd="0" destOrd="0" presId="urn:microsoft.com/office/officeart/2005/8/layout/radial5"/>
    <dgm:cxn modelId="{76D11CEE-42A0-438B-A11B-69D3BCB840FD}" type="presOf" srcId="{81F0841D-8867-4402-B261-254453D138BE}" destId="{6C5FEA90-4AF6-4076-99D6-6B60912C6891}" srcOrd="1" destOrd="0" presId="urn:microsoft.com/office/officeart/2005/8/layout/radial5"/>
    <dgm:cxn modelId="{25837019-E794-42E8-A591-FBD7B9F61774}" type="presOf" srcId="{A87D4728-09EA-454B-B1FD-33D349745E8E}" destId="{15CD20AB-193D-44E9-BAED-5C8FEE7D3EF5}" srcOrd="0" destOrd="0" presId="urn:microsoft.com/office/officeart/2005/8/layout/radial5"/>
    <dgm:cxn modelId="{D851D9DB-2AA3-431D-9041-974E4B13324A}" type="presOf" srcId="{95B79B38-DA9A-4C27-A84A-477E81EFFFE1}" destId="{728C6BC1-2E44-4C62-B59E-7E405FDAA789}" srcOrd="0" destOrd="0" presId="urn:microsoft.com/office/officeart/2005/8/layout/radial5"/>
    <dgm:cxn modelId="{BBCFB70D-3B83-436A-8187-1B3B94703DF4}" type="presOf" srcId="{DCECD161-71B9-4BE2-BE7B-7CD8820BEBB7}" destId="{B524F8E4-5627-4465-AF2A-BAAC905E4E9C}" srcOrd="0" destOrd="0" presId="urn:microsoft.com/office/officeart/2005/8/layout/radial5"/>
    <dgm:cxn modelId="{FCEAF898-F7D5-462C-8EEA-F127863A4D02}" type="presOf" srcId="{186832EA-EBA7-4247-ADF1-E64F6AE8D16A}" destId="{4CB0E998-6767-49BB-B8C8-9B306CDEC450}" srcOrd="1" destOrd="0" presId="urn:microsoft.com/office/officeart/2005/8/layout/radial5"/>
    <dgm:cxn modelId="{B806D3FB-D269-4049-B6E9-A9FDB6B9B2B7}" srcId="{CEF652E7-A25D-43BE-BE6C-9BF0A5C09F61}" destId="{97D1BCF4-8E21-4A93-8F43-B9762ACC0874}" srcOrd="1" destOrd="0" parTransId="{81F0841D-8867-4402-B261-254453D138BE}" sibTransId="{139F9BA7-F2E0-419C-A0CD-F552CE7ABD79}"/>
    <dgm:cxn modelId="{B8A0E62D-A15F-405C-82A2-F604B7F4D009}" srcId="{CEF652E7-A25D-43BE-BE6C-9BF0A5C09F61}" destId="{A87D4728-09EA-454B-B1FD-33D349745E8E}" srcOrd="4" destOrd="0" parTransId="{63970D75-CB08-4150-AAAB-03421EE9112D}" sibTransId="{0CC5C6B3-208F-413C-AF92-DAFA3BDA0DBF}"/>
    <dgm:cxn modelId="{6609EE8F-1710-463C-80C1-5225C7281BB7}" srcId="{CEF652E7-A25D-43BE-BE6C-9BF0A5C09F61}" destId="{93258908-F570-49DF-8BC4-FB62F10C2E08}" srcOrd="0" destOrd="0" parTransId="{70E364E1-816A-430C-9CDB-2CB4E99631FA}" sibTransId="{4718E9C2-0110-4FA6-A222-6C94643FC44B}"/>
    <dgm:cxn modelId="{210D0422-48EB-4DFB-A9AC-A1A913585432}" type="presOf" srcId="{BD053BB8-4DD9-4EAD-A395-178E289705B4}" destId="{76AFD38C-2DA9-4E64-97CB-E6554FD296B0}" srcOrd="0" destOrd="0" presId="urn:microsoft.com/office/officeart/2005/8/layout/radial5"/>
    <dgm:cxn modelId="{3E306F33-F736-4725-B82E-FB00E52F7863}" type="presOf" srcId="{70E364E1-816A-430C-9CDB-2CB4E99631FA}" destId="{F5CF68DE-216C-4B8C-90C2-C7FFC180CE3C}" srcOrd="0" destOrd="0" presId="urn:microsoft.com/office/officeart/2005/8/layout/radial5"/>
    <dgm:cxn modelId="{8CE6BC27-2858-495F-8852-84480463B168}" type="presOf" srcId="{63970D75-CB08-4150-AAAB-03421EE9112D}" destId="{6D167284-BB10-4CB6-9DE3-BF64259D837F}" srcOrd="1" destOrd="0" presId="urn:microsoft.com/office/officeart/2005/8/layout/radial5"/>
    <dgm:cxn modelId="{A6A9D128-6A3C-43B1-A5C6-C76D0DF5832A}" srcId="{CEF652E7-A25D-43BE-BE6C-9BF0A5C09F61}" destId="{BD053BB8-4DD9-4EAD-A395-178E289705B4}" srcOrd="6" destOrd="0" parTransId="{95B79B38-DA9A-4C27-A84A-477E81EFFFE1}" sibTransId="{70270C21-C142-4A3A-850A-5054BAC85A7B}"/>
    <dgm:cxn modelId="{98562B02-243A-427B-AAD1-D382B1F41AED}" type="presOf" srcId="{10FFD543-76A3-4218-95A5-FA723E019388}" destId="{84258D52-DBD1-475C-B27F-0C95BA5F93A1}" srcOrd="0" destOrd="0" presId="urn:microsoft.com/office/officeart/2005/8/layout/radial5"/>
    <dgm:cxn modelId="{69B4CFEF-584F-403E-AEEB-FAE63D681813}" type="presOf" srcId="{95B79B38-DA9A-4C27-A84A-477E81EFFFE1}" destId="{4735EDA3-190D-456B-8EF1-3B722AA45570}" srcOrd="1" destOrd="0" presId="urn:microsoft.com/office/officeart/2005/8/layout/radial5"/>
    <dgm:cxn modelId="{305781E6-DAA0-4E85-8059-33F583F9B63F}" type="presOf" srcId="{7CB228D2-281F-4FA9-8871-D9E091E58CBB}" destId="{47783CA2-02EC-49EA-B74A-416B1FEC515B}" srcOrd="0" destOrd="0" presId="urn:microsoft.com/office/officeart/2005/8/layout/radial5"/>
    <dgm:cxn modelId="{2BCC9097-FAD0-45B7-9BE6-F66061B6960E}" type="presOf" srcId="{30F4E487-7FB9-4A27-87D1-8A3955F6DDC9}" destId="{FF62E53B-1B42-4F35-8693-8F1F7F98F755}" srcOrd="0" destOrd="0" presId="urn:microsoft.com/office/officeart/2005/8/layout/radial5"/>
    <dgm:cxn modelId="{57F41FD5-2202-44D4-AC72-1EDC9061FB25}" type="presOf" srcId="{F1AABF33-9866-4E64-8A58-47C12401982F}" destId="{81615328-7EAA-4D8B-95CE-D697A8628A1A}" srcOrd="0" destOrd="0" presId="urn:microsoft.com/office/officeart/2005/8/layout/radial5"/>
    <dgm:cxn modelId="{B34AC11C-D5CB-4654-9633-D51759908353}" type="presParOf" srcId="{84258D52-DBD1-475C-B27F-0C95BA5F93A1}" destId="{F6864D4E-E44E-4A26-B516-FC18CD445313}" srcOrd="0" destOrd="0" presId="urn:microsoft.com/office/officeart/2005/8/layout/radial5"/>
    <dgm:cxn modelId="{1BD73987-7960-416C-8C3E-06FAFEC9AFF7}" type="presParOf" srcId="{84258D52-DBD1-475C-B27F-0C95BA5F93A1}" destId="{F5CF68DE-216C-4B8C-90C2-C7FFC180CE3C}" srcOrd="1" destOrd="0" presId="urn:microsoft.com/office/officeart/2005/8/layout/radial5"/>
    <dgm:cxn modelId="{961C8918-E037-4EC8-B5B0-7B30119174EA}" type="presParOf" srcId="{F5CF68DE-216C-4B8C-90C2-C7FFC180CE3C}" destId="{18774506-9871-4AB5-88B9-F4ED50A752E1}" srcOrd="0" destOrd="0" presId="urn:microsoft.com/office/officeart/2005/8/layout/radial5"/>
    <dgm:cxn modelId="{2348D2C0-78C0-453B-9389-31241009D219}" type="presParOf" srcId="{84258D52-DBD1-475C-B27F-0C95BA5F93A1}" destId="{BF85770C-A69D-42E4-ACA1-CEAC7E5EC592}" srcOrd="2" destOrd="0" presId="urn:microsoft.com/office/officeart/2005/8/layout/radial5"/>
    <dgm:cxn modelId="{F949A0FF-5C3A-435B-9108-B889D774AF50}" type="presParOf" srcId="{84258D52-DBD1-475C-B27F-0C95BA5F93A1}" destId="{E1BF0281-3E73-4EF6-9A26-14D9AFAD0F16}" srcOrd="3" destOrd="0" presId="urn:microsoft.com/office/officeart/2005/8/layout/radial5"/>
    <dgm:cxn modelId="{4442EE45-0CBD-4F48-8F54-498F00E1F384}" type="presParOf" srcId="{E1BF0281-3E73-4EF6-9A26-14D9AFAD0F16}" destId="{6C5FEA90-4AF6-4076-99D6-6B60912C6891}" srcOrd="0" destOrd="0" presId="urn:microsoft.com/office/officeart/2005/8/layout/radial5"/>
    <dgm:cxn modelId="{411CEF21-AD6C-4B40-8A58-C3B6AC56078F}" type="presParOf" srcId="{84258D52-DBD1-475C-B27F-0C95BA5F93A1}" destId="{4F5A9FF5-4A73-4DF4-B8FF-7E22E3C297CC}" srcOrd="4" destOrd="0" presId="urn:microsoft.com/office/officeart/2005/8/layout/radial5"/>
    <dgm:cxn modelId="{88133255-3126-431D-AB08-E20F948BB4E4}" type="presParOf" srcId="{84258D52-DBD1-475C-B27F-0C95BA5F93A1}" destId="{F2972B5F-BE6F-46E9-944E-382BF0B4F612}" srcOrd="5" destOrd="0" presId="urn:microsoft.com/office/officeart/2005/8/layout/radial5"/>
    <dgm:cxn modelId="{AE670753-9C93-4E51-A926-E2EA1A55B300}" type="presParOf" srcId="{F2972B5F-BE6F-46E9-944E-382BF0B4F612}" destId="{4CB0E998-6767-49BB-B8C8-9B306CDEC450}" srcOrd="0" destOrd="0" presId="urn:microsoft.com/office/officeart/2005/8/layout/radial5"/>
    <dgm:cxn modelId="{C1D034FB-DB88-4C62-9CF0-A13FC032E59B}" type="presParOf" srcId="{84258D52-DBD1-475C-B27F-0C95BA5F93A1}" destId="{B524F8E4-5627-4465-AF2A-BAAC905E4E9C}" srcOrd="6" destOrd="0" presId="urn:microsoft.com/office/officeart/2005/8/layout/radial5"/>
    <dgm:cxn modelId="{D89F4EE3-98FE-4D84-A971-630122F15265}" type="presParOf" srcId="{84258D52-DBD1-475C-B27F-0C95BA5F93A1}" destId="{FF62E53B-1B42-4F35-8693-8F1F7F98F755}" srcOrd="7" destOrd="0" presId="urn:microsoft.com/office/officeart/2005/8/layout/radial5"/>
    <dgm:cxn modelId="{BD5E12F0-1B69-48E8-8906-F32E51503667}" type="presParOf" srcId="{FF62E53B-1B42-4F35-8693-8F1F7F98F755}" destId="{717D9FC2-1050-445F-BB4D-26BEC3B517E6}" srcOrd="0" destOrd="0" presId="urn:microsoft.com/office/officeart/2005/8/layout/radial5"/>
    <dgm:cxn modelId="{54D090A3-2275-4EC4-8724-8AC4AA7A2DF3}" type="presParOf" srcId="{84258D52-DBD1-475C-B27F-0C95BA5F93A1}" destId="{81615328-7EAA-4D8B-95CE-D697A8628A1A}" srcOrd="8" destOrd="0" presId="urn:microsoft.com/office/officeart/2005/8/layout/radial5"/>
    <dgm:cxn modelId="{F0F10C37-EEEC-4AD1-B6CE-7DA8205901E5}" type="presParOf" srcId="{84258D52-DBD1-475C-B27F-0C95BA5F93A1}" destId="{5488A4F3-B01A-4629-8AF6-0FCDEB4F13A2}" srcOrd="9" destOrd="0" presId="urn:microsoft.com/office/officeart/2005/8/layout/radial5"/>
    <dgm:cxn modelId="{2241CAC8-1BCF-4A86-88EB-5B784667AC5C}" type="presParOf" srcId="{5488A4F3-B01A-4629-8AF6-0FCDEB4F13A2}" destId="{6D167284-BB10-4CB6-9DE3-BF64259D837F}" srcOrd="0" destOrd="0" presId="urn:microsoft.com/office/officeart/2005/8/layout/radial5"/>
    <dgm:cxn modelId="{F2689F34-A697-4469-9DD9-FFEEF057F955}" type="presParOf" srcId="{84258D52-DBD1-475C-B27F-0C95BA5F93A1}" destId="{15CD20AB-193D-44E9-BAED-5C8FEE7D3EF5}" srcOrd="10" destOrd="0" presId="urn:microsoft.com/office/officeart/2005/8/layout/radial5"/>
    <dgm:cxn modelId="{37271CB1-7193-40B4-A3C8-058B94472D46}" type="presParOf" srcId="{84258D52-DBD1-475C-B27F-0C95BA5F93A1}" destId="{2F964C25-295A-45E8-81B8-6AB9E73BC737}" srcOrd="11" destOrd="0" presId="urn:microsoft.com/office/officeart/2005/8/layout/radial5"/>
    <dgm:cxn modelId="{B1422F02-607E-4B2B-8BD8-A05977C13CE4}" type="presParOf" srcId="{2F964C25-295A-45E8-81B8-6AB9E73BC737}" destId="{C3C45F17-7C30-4B73-BCCB-973BBB347062}" srcOrd="0" destOrd="0" presId="urn:microsoft.com/office/officeart/2005/8/layout/radial5"/>
    <dgm:cxn modelId="{6F57CE1B-3074-4D09-A863-8CD542B5D294}" type="presParOf" srcId="{84258D52-DBD1-475C-B27F-0C95BA5F93A1}" destId="{47783CA2-02EC-49EA-B74A-416B1FEC515B}" srcOrd="12" destOrd="0" presId="urn:microsoft.com/office/officeart/2005/8/layout/radial5"/>
    <dgm:cxn modelId="{EF64F51F-BF68-4E84-9ACA-D2F001D31EB5}" type="presParOf" srcId="{84258D52-DBD1-475C-B27F-0C95BA5F93A1}" destId="{728C6BC1-2E44-4C62-B59E-7E405FDAA789}" srcOrd="13" destOrd="0" presId="urn:microsoft.com/office/officeart/2005/8/layout/radial5"/>
    <dgm:cxn modelId="{5D06C189-B30D-4E0E-8D55-81FE37100F5B}" type="presParOf" srcId="{728C6BC1-2E44-4C62-B59E-7E405FDAA789}" destId="{4735EDA3-190D-456B-8EF1-3B722AA45570}" srcOrd="0" destOrd="0" presId="urn:microsoft.com/office/officeart/2005/8/layout/radial5"/>
    <dgm:cxn modelId="{924E4296-ABED-4F2F-ABCD-0F2B2B6DAC66}" type="presParOf" srcId="{84258D52-DBD1-475C-B27F-0C95BA5F93A1}" destId="{76AFD38C-2DA9-4E64-97CB-E6554FD296B0}" srcOrd="14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70BFD1-9233-4F79-8C7D-8A61CE2E3624}">
      <dsp:nvSpPr>
        <dsp:cNvPr id="0" name=""/>
        <dsp:cNvSpPr/>
      </dsp:nvSpPr>
      <dsp:spPr>
        <a:xfrm>
          <a:off x="2400451" y="14074"/>
          <a:ext cx="2214115" cy="22141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হজ্জ অর্থ কি ?</a:t>
          </a:r>
          <a:endParaRPr lang="en-US" sz="40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24701" y="338324"/>
        <a:ext cx="1565615" cy="1565615"/>
      </dsp:txXfrm>
    </dsp:sp>
    <dsp:sp modelId="{F5AAFDA8-DF6D-45BB-984B-328127BA0E6C}">
      <dsp:nvSpPr>
        <dsp:cNvPr id="0" name=""/>
        <dsp:cNvSpPr/>
      </dsp:nvSpPr>
      <dsp:spPr>
        <a:xfrm rot="8196942">
          <a:off x="1205372" y="1914576"/>
          <a:ext cx="1532713" cy="6310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98536-8E6C-429C-AA35-FC5A497494F6}">
      <dsp:nvSpPr>
        <dsp:cNvPr id="0" name=""/>
        <dsp:cNvSpPr/>
      </dsp:nvSpPr>
      <dsp:spPr>
        <a:xfrm>
          <a:off x="472485" y="2154270"/>
          <a:ext cx="2103409" cy="1682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সংকল্প করা</a:t>
          </a:r>
          <a:endParaRPr lang="en-US" sz="40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1770" y="2203555"/>
        <a:ext cx="2004839" cy="1584157"/>
      </dsp:txXfrm>
    </dsp:sp>
    <dsp:sp modelId="{6DE940C3-B070-4187-ACE8-214BF04E9980}">
      <dsp:nvSpPr>
        <dsp:cNvPr id="0" name=""/>
        <dsp:cNvSpPr/>
      </dsp:nvSpPr>
      <dsp:spPr>
        <a:xfrm rot="2483760">
          <a:off x="4187434" y="2221481"/>
          <a:ext cx="1852557" cy="6310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9EC40-E0F5-4B04-8FF3-D91FCD3E049A}">
      <dsp:nvSpPr>
        <dsp:cNvPr id="0" name=""/>
        <dsp:cNvSpPr/>
      </dsp:nvSpPr>
      <dsp:spPr>
        <a:xfrm>
          <a:off x="4756863" y="2308139"/>
          <a:ext cx="2103409" cy="1682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ইচ্ছা করা</a:t>
          </a:r>
          <a:endParaRPr lang="en-US" sz="40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06148" y="2357424"/>
        <a:ext cx="2004839" cy="1584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40581-8094-4D2C-9AC4-D8E544612027}">
      <dsp:nvSpPr>
        <dsp:cNvPr id="0" name=""/>
        <dsp:cNvSpPr/>
      </dsp:nvSpPr>
      <dsp:spPr>
        <a:xfrm>
          <a:off x="2636661" y="2791"/>
          <a:ext cx="2854029" cy="1117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34925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হজ্জের ফরজ ৩ টি</a:t>
          </a:r>
          <a:endParaRPr lang="en-US" sz="32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69383" y="35513"/>
        <a:ext cx="2788585" cy="1051759"/>
      </dsp:txXfrm>
    </dsp:sp>
    <dsp:sp modelId="{D78528DE-040E-4C3A-9403-EC8D320FED57}">
      <dsp:nvSpPr>
        <dsp:cNvPr id="0" name=""/>
        <dsp:cNvSpPr/>
      </dsp:nvSpPr>
      <dsp:spPr>
        <a:xfrm rot="8231847">
          <a:off x="2364141" y="1488341"/>
          <a:ext cx="974994" cy="39102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34925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481447" y="1566545"/>
        <a:ext cx="740382" cy="234613"/>
      </dsp:txXfrm>
    </dsp:sp>
    <dsp:sp modelId="{EC6C2BF9-934A-48C6-AC93-654A5C35711C}">
      <dsp:nvSpPr>
        <dsp:cNvPr id="0" name=""/>
        <dsp:cNvSpPr/>
      </dsp:nvSpPr>
      <dsp:spPr>
        <a:xfrm>
          <a:off x="363846" y="2247709"/>
          <a:ext cx="2551513" cy="1117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34925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হজ্জের নিয়তে ইহরাম বাধা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96568" y="2280431"/>
        <a:ext cx="2486069" cy="1051759"/>
      </dsp:txXfrm>
    </dsp:sp>
    <dsp:sp modelId="{96AD49EC-71A7-42CA-84E3-A3B0CFE4FEC8}">
      <dsp:nvSpPr>
        <dsp:cNvPr id="0" name=""/>
        <dsp:cNvSpPr/>
      </dsp:nvSpPr>
      <dsp:spPr>
        <a:xfrm rot="2081520">
          <a:off x="2523468" y="3560094"/>
          <a:ext cx="974994" cy="39102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34925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640774" y="3638298"/>
        <a:ext cx="740382" cy="234613"/>
      </dsp:txXfrm>
    </dsp:sp>
    <dsp:sp modelId="{7738B8E4-D59B-4BF9-A1AC-445D7773A0C6}">
      <dsp:nvSpPr>
        <dsp:cNvPr id="0" name=""/>
        <dsp:cNvSpPr/>
      </dsp:nvSpPr>
      <dsp:spPr>
        <a:xfrm>
          <a:off x="3265126" y="4146297"/>
          <a:ext cx="2234406" cy="1117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34925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তাওয়াফে যিয়ারত করা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97848" y="4179019"/>
        <a:ext cx="2168962" cy="1051759"/>
      </dsp:txXfrm>
    </dsp:sp>
    <dsp:sp modelId="{A377D6AD-DA8F-4609-BEF0-F03F4D0F9613}">
      <dsp:nvSpPr>
        <dsp:cNvPr id="0" name=""/>
        <dsp:cNvSpPr/>
      </dsp:nvSpPr>
      <dsp:spPr>
        <a:xfrm rot="18360746">
          <a:off x="4670443" y="3442337"/>
          <a:ext cx="974994" cy="39102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34925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787749" y="3520541"/>
        <a:ext cx="740382" cy="234613"/>
      </dsp:txXfrm>
    </dsp:sp>
    <dsp:sp modelId="{82E47CB1-059E-448D-B1CF-8951F594AA39}">
      <dsp:nvSpPr>
        <dsp:cNvPr id="0" name=""/>
        <dsp:cNvSpPr/>
      </dsp:nvSpPr>
      <dsp:spPr>
        <a:xfrm>
          <a:off x="4658443" y="2012196"/>
          <a:ext cx="2550217" cy="1117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34925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আরাফার ময়দানে ৯ই জিলহজে অবস্থান করা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91165" y="2044918"/>
        <a:ext cx="2484773" cy="1051759"/>
      </dsp:txXfrm>
    </dsp:sp>
    <dsp:sp modelId="{ED64E05C-5B97-41C6-BEE2-5CB4199B818A}">
      <dsp:nvSpPr>
        <dsp:cNvPr id="0" name=""/>
        <dsp:cNvSpPr/>
      </dsp:nvSpPr>
      <dsp:spPr>
        <a:xfrm rot="13623594">
          <a:off x="4511116" y="1370585"/>
          <a:ext cx="974994" cy="39102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34925"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628422" y="1448789"/>
        <a:ext cx="740382" cy="2346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64D4E-E44E-4A26-B516-FC18CD445313}">
      <dsp:nvSpPr>
        <dsp:cNvPr id="0" name=""/>
        <dsp:cNvSpPr/>
      </dsp:nvSpPr>
      <dsp:spPr>
        <a:xfrm>
          <a:off x="3184994" y="2469701"/>
          <a:ext cx="2074340" cy="1895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হজ্জের ওয়াজিব কাজ ৭ টি</a:t>
          </a:r>
          <a:endParaRPr lang="en-US" sz="32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88774" y="2747221"/>
        <a:ext cx="1466780" cy="1339982"/>
      </dsp:txXfrm>
    </dsp:sp>
    <dsp:sp modelId="{F5CF68DE-216C-4B8C-90C2-C7FFC180CE3C}">
      <dsp:nvSpPr>
        <dsp:cNvPr id="0" name=""/>
        <dsp:cNvSpPr/>
      </dsp:nvSpPr>
      <dsp:spPr>
        <a:xfrm rot="16164129">
          <a:off x="4006459" y="1777677"/>
          <a:ext cx="403922" cy="6449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10800000">
        <a:off x="4067680" y="1967246"/>
        <a:ext cx="282745" cy="386950"/>
      </dsp:txXfrm>
    </dsp:sp>
    <dsp:sp modelId="{BF85770C-A69D-42E4-ACA1-CEAC7E5EC592}">
      <dsp:nvSpPr>
        <dsp:cNvPr id="0" name=""/>
        <dsp:cNvSpPr/>
      </dsp:nvSpPr>
      <dsp:spPr>
        <a:xfrm>
          <a:off x="3209794" y="565"/>
          <a:ext cx="1971248" cy="1707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মুযদালিফায় অবস্থান করা</a:t>
          </a:r>
          <a:endParaRPr lang="en-US" sz="28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98477" y="250569"/>
        <a:ext cx="1393882" cy="1207129"/>
      </dsp:txXfrm>
    </dsp:sp>
    <dsp:sp modelId="{E1BF0281-3E73-4EF6-9A26-14D9AFAD0F16}">
      <dsp:nvSpPr>
        <dsp:cNvPr id="0" name=""/>
        <dsp:cNvSpPr/>
      </dsp:nvSpPr>
      <dsp:spPr>
        <a:xfrm rot="19285714">
          <a:off x="5076662" y="2277936"/>
          <a:ext cx="339516" cy="6449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5087773" y="2438673"/>
        <a:ext cx="237661" cy="386950"/>
      </dsp:txXfrm>
    </dsp:sp>
    <dsp:sp modelId="{4F5A9FF5-4A73-4DF4-B8FF-7E22E3C297CC}">
      <dsp:nvSpPr>
        <dsp:cNvPr id="0" name=""/>
        <dsp:cNvSpPr/>
      </dsp:nvSpPr>
      <dsp:spPr>
        <a:xfrm>
          <a:off x="5252351" y="967530"/>
          <a:ext cx="1942551" cy="1707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সাঈ করা</a:t>
          </a:r>
          <a:endParaRPr lang="en-US" sz="32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36831" y="1217534"/>
        <a:ext cx="1373591" cy="1207129"/>
      </dsp:txXfrm>
    </dsp:sp>
    <dsp:sp modelId="{F2972B5F-BE6F-46E9-944E-382BF0B4F612}">
      <dsp:nvSpPr>
        <dsp:cNvPr id="0" name=""/>
        <dsp:cNvSpPr/>
      </dsp:nvSpPr>
      <dsp:spPr>
        <a:xfrm rot="771429">
          <a:off x="5336969" y="3380794"/>
          <a:ext cx="276846" cy="6449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5338010" y="3500537"/>
        <a:ext cx="193792" cy="386950"/>
      </dsp:txXfrm>
    </dsp:sp>
    <dsp:sp modelId="{B524F8E4-5627-4465-AF2A-BAAC905E4E9C}">
      <dsp:nvSpPr>
        <dsp:cNvPr id="0" name=""/>
        <dsp:cNvSpPr/>
      </dsp:nvSpPr>
      <dsp:spPr>
        <a:xfrm>
          <a:off x="5714270" y="2944353"/>
          <a:ext cx="2007354" cy="20850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জামারাতুল আকাবায় কংকর নিক্ষেপ করা</a:t>
          </a:r>
          <a:endParaRPr lang="en-US" sz="24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08240" y="3249696"/>
        <a:ext cx="1419414" cy="1474326"/>
      </dsp:txXfrm>
    </dsp:sp>
    <dsp:sp modelId="{FF62E53B-1B42-4F35-8693-8F1F7F98F755}">
      <dsp:nvSpPr>
        <dsp:cNvPr id="0" name=""/>
        <dsp:cNvSpPr/>
      </dsp:nvSpPr>
      <dsp:spPr>
        <a:xfrm rot="3857143">
          <a:off x="4600431" y="4277539"/>
          <a:ext cx="382665" cy="6449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4632926" y="4354808"/>
        <a:ext cx="267866" cy="386950"/>
      </dsp:txXfrm>
    </dsp:sp>
    <dsp:sp modelId="{81615328-7EAA-4D8B-95CE-D697A8628A1A}">
      <dsp:nvSpPr>
        <dsp:cNvPr id="0" name=""/>
        <dsp:cNvSpPr/>
      </dsp:nvSpPr>
      <dsp:spPr>
        <a:xfrm>
          <a:off x="4340012" y="4870094"/>
          <a:ext cx="1985759" cy="1707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5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বিদায়কালীন তাওয়াফ করা</a:t>
          </a:r>
          <a:endParaRPr lang="en-US" sz="25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30820" y="5120098"/>
        <a:ext cx="1404143" cy="1207129"/>
      </dsp:txXfrm>
    </dsp:sp>
    <dsp:sp modelId="{5488A4F3-B01A-4629-8AF6-0FCDEB4F13A2}">
      <dsp:nvSpPr>
        <dsp:cNvPr id="0" name=""/>
        <dsp:cNvSpPr/>
      </dsp:nvSpPr>
      <dsp:spPr>
        <a:xfrm rot="6942857">
          <a:off x="3450881" y="4287052"/>
          <a:ext cx="394203" cy="6449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10800000">
        <a:off x="3535667" y="4362761"/>
        <a:ext cx="275942" cy="386950"/>
      </dsp:txXfrm>
    </dsp:sp>
    <dsp:sp modelId="{15CD20AB-193D-44E9-BAED-5C8FEE7D3EF5}">
      <dsp:nvSpPr>
        <dsp:cNvPr id="0" name=""/>
        <dsp:cNvSpPr/>
      </dsp:nvSpPr>
      <dsp:spPr>
        <a:xfrm>
          <a:off x="2257867" y="4870094"/>
          <a:ext cx="1707137" cy="1707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মাথা মুন্ডানো</a:t>
          </a:r>
          <a:endParaRPr lang="en-US" sz="32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07871" y="5120098"/>
        <a:ext cx="1207129" cy="1207129"/>
      </dsp:txXfrm>
    </dsp:sp>
    <dsp:sp modelId="{2F964C25-295A-45E8-81B8-6AB9E73BC737}">
      <dsp:nvSpPr>
        <dsp:cNvPr id="0" name=""/>
        <dsp:cNvSpPr/>
      </dsp:nvSpPr>
      <dsp:spPr>
        <a:xfrm rot="10028571">
          <a:off x="2718412" y="3397191"/>
          <a:ext cx="357368" cy="6449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10800000">
        <a:off x="2824278" y="3514247"/>
        <a:ext cx="250158" cy="386950"/>
      </dsp:txXfrm>
    </dsp:sp>
    <dsp:sp modelId="{47783CA2-02EC-49EA-B74A-416B1FEC515B}">
      <dsp:nvSpPr>
        <dsp:cNvPr id="0" name=""/>
        <dsp:cNvSpPr/>
      </dsp:nvSpPr>
      <dsp:spPr>
        <a:xfrm>
          <a:off x="872812" y="3133290"/>
          <a:ext cx="1707137" cy="1707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কুরবানি করা</a:t>
          </a:r>
          <a:endParaRPr lang="en-US" sz="28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22816" y="3383294"/>
        <a:ext cx="1207129" cy="1207129"/>
      </dsp:txXfrm>
    </dsp:sp>
    <dsp:sp modelId="{728C6BC1-2E44-4C62-B59E-7E405FDAA789}">
      <dsp:nvSpPr>
        <dsp:cNvPr id="0" name=""/>
        <dsp:cNvSpPr/>
      </dsp:nvSpPr>
      <dsp:spPr>
        <a:xfrm rot="13114286">
          <a:off x="2985363" y="2257852"/>
          <a:ext cx="374718" cy="6449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10800000">
        <a:off x="3085515" y="2421881"/>
        <a:ext cx="262303" cy="386950"/>
      </dsp:txXfrm>
    </dsp:sp>
    <dsp:sp modelId="{76AFD38C-2DA9-4E64-97CB-E6554FD296B0}">
      <dsp:nvSpPr>
        <dsp:cNvPr id="0" name=""/>
        <dsp:cNvSpPr/>
      </dsp:nvSpPr>
      <dsp:spPr>
        <a:xfrm>
          <a:off x="1367132" y="967530"/>
          <a:ext cx="1707137" cy="1707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দম দেওয়া</a:t>
          </a:r>
          <a:endParaRPr lang="en-US" sz="28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17136" y="1217534"/>
        <a:ext cx="1207129" cy="1207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633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564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2437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31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00987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3748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6094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97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97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916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974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8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437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926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487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95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C14D-CE28-45E0-918B-C26D330EF059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65620-E2F9-4A37-9BAF-0D91FA6B0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753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G:\&#2475;&#2494;&#2489;&#2495;&#2478;&#2494;%20&#2480;&#2489;&#2478;&#2494;&#2472;\Tawaf%20e%20Kaba(360P)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2" y="83127"/>
            <a:ext cx="8478981" cy="66264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887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3548941102"/>
              </p:ext>
            </p:extLst>
          </p:nvPr>
        </p:nvGraphicFramePr>
        <p:xfrm>
          <a:off x="909782" y="5395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14109451"/>
      </p:ext>
    </p:extLst>
  </p:cSld>
  <p:clrMapOvr>
    <a:masterClrMapping/>
  </p:clrMapOvr>
  <p:transition spd="slow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1472599700"/>
              </p:ext>
            </p:extLst>
          </p:nvPr>
        </p:nvGraphicFramePr>
        <p:xfrm>
          <a:off x="688108" y="180107"/>
          <a:ext cx="8594437" cy="6580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4662927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3794076" y="218364"/>
            <a:ext cx="3589361" cy="1201002"/>
          </a:xfrm>
          <a:prstGeom prst="wave">
            <a:avLst>
              <a:gd name="adj1" fmla="val 12500"/>
              <a:gd name="adj2" fmla="val -922"/>
            </a:avLst>
          </a:prstGeom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4">
              <a:avLst/>
            </a:prstTxWarp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1884" y="2339538"/>
            <a:ext cx="74687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শিক্ষার্থিরা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সাঈ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পটভূমি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6476" y="2967335"/>
            <a:ext cx="61798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আরেক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হজ্জের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পটভূমি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6476" y="3608780"/>
            <a:ext cx="86661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আরেক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তাৎপর্য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480179" y="245659"/>
            <a:ext cx="3725838" cy="1173708"/>
          </a:xfrm>
          <a:prstGeom prst="horizontalScroll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সারসংক্ষেপ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9852" y="2134191"/>
            <a:ext cx="747191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স্তম্বের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পঞ্চম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স্তম্ব</a:t>
            </a:r>
            <a:endParaRPr lang="en-US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সুস্থ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বয়স্ক,বুদ্ধিমান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সামর্থবান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নর-নারীর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আদায়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একান্তই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ইবাদাত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প্রেমিক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হাজিগন</a:t>
            </a:r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</a:t>
            </a:r>
            <a:r>
              <a:rPr lang="bn-I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ৈ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কট্য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ভালবাসা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থাকেন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681351" y="463137"/>
            <a:ext cx="2968831" cy="914400"/>
          </a:xfrm>
          <a:prstGeom prst="horizontalScroll">
            <a:avLst/>
          </a:prstGeom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মেধাযাচাই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7838" y="1399792"/>
            <a:ext cx="421621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হজ্জের</a:t>
            </a:r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720" y="2302317"/>
            <a:ext cx="243528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ক. ২টি     খ. ৩টি</a:t>
            </a:r>
          </a:p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গ. ৮টি     ঘ. ৬টি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084" y="3264219"/>
            <a:ext cx="38892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হজ্জের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ওয়াজিব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7219" y="3988613"/>
            <a:ext cx="272382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ক.৭ </a:t>
            </a:r>
            <a:r>
              <a:rPr lang="en-US" sz="3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খ. ৮টি</a:t>
            </a:r>
          </a:p>
          <a:p>
            <a:pPr algn="ctr"/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গ. ৫টি      ঘ.৯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endParaRPr lang="en-U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567981" y="3847605"/>
            <a:ext cx="573546" cy="380011"/>
          </a:xfrm>
          <a:custGeom>
            <a:avLst/>
            <a:gdLst>
              <a:gd name="connsiteX0" fmla="*/ 3530 w 573546"/>
              <a:gd name="connsiteY0" fmla="*/ 213756 h 380011"/>
              <a:gd name="connsiteX1" fmla="*/ 86658 w 573546"/>
              <a:gd name="connsiteY1" fmla="*/ 273133 h 380011"/>
              <a:gd name="connsiteX2" fmla="*/ 157909 w 573546"/>
              <a:gd name="connsiteY2" fmla="*/ 320634 h 380011"/>
              <a:gd name="connsiteX3" fmla="*/ 193535 w 573546"/>
              <a:gd name="connsiteY3" fmla="*/ 344385 h 380011"/>
              <a:gd name="connsiteX4" fmla="*/ 229161 w 573546"/>
              <a:gd name="connsiteY4" fmla="*/ 368135 h 380011"/>
              <a:gd name="connsiteX5" fmla="*/ 276663 w 573546"/>
              <a:gd name="connsiteY5" fmla="*/ 380011 h 380011"/>
              <a:gd name="connsiteX6" fmla="*/ 347915 w 573546"/>
              <a:gd name="connsiteY6" fmla="*/ 308759 h 380011"/>
              <a:gd name="connsiteX7" fmla="*/ 431042 w 573546"/>
              <a:gd name="connsiteY7" fmla="*/ 225631 h 380011"/>
              <a:gd name="connsiteX8" fmla="*/ 454793 w 573546"/>
              <a:gd name="connsiteY8" fmla="*/ 154380 h 380011"/>
              <a:gd name="connsiteX9" fmla="*/ 502294 w 573546"/>
              <a:gd name="connsiteY9" fmla="*/ 83128 h 380011"/>
              <a:gd name="connsiteX10" fmla="*/ 526045 w 573546"/>
              <a:gd name="connsiteY10" fmla="*/ 47502 h 380011"/>
              <a:gd name="connsiteX11" fmla="*/ 573546 w 573546"/>
              <a:gd name="connsiteY11" fmla="*/ 0 h 38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3546" h="380011">
                <a:moveTo>
                  <a:pt x="3530" y="213756"/>
                </a:moveTo>
                <a:cubicBezTo>
                  <a:pt x="106651" y="265316"/>
                  <a:pt x="0" y="205732"/>
                  <a:pt x="86658" y="273133"/>
                </a:cubicBezTo>
                <a:cubicBezTo>
                  <a:pt x="109190" y="290658"/>
                  <a:pt x="134159" y="304800"/>
                  <a:pt x="157909" y="320634"/>
                </a:cubicBezTo>
                <a:lnTo>
                  <a:pt x="193535" y="344385"/>
                </a:lnTo>
                <a:cubicBezTo>
                  <a:pt x="205410" y="352302"/>
                  <a:pt x="215315" y="364673"/>
                  <a:pt x="229161" y="368135"/>
                </a:cubicBezTo>
                <a:lnTo>
                  <a:pt x="276663" y="380011"/>
                </a:lnTo>
                <a:cubicBezTo>
                  <a:pt x="300414" y="356260"/>
                  <a:pt x="329284" y="336706"/>
                  <a:pt x="347915" y="308759"/>
                </a:cubicBezTo>
                <a:cubicBezTo>
                  <a:pt x="402360" y="227092"/>
                  <a:pt x="368336" y="246534"/>
                  <a:pt x="431042" y="225631"/>
                </a:cubicBezTo>
                <a:cubicBezTo>
                  <a:pt x="438959" y="201881"/>
                  <a:pt x="440906" y="175211"/>
                  <a:pt x="454793" y="154380"/>
                </a:cubicBezTo>
                <a:lnTo>
                  <a:pt x="502294" y="83128"/>
                </a:lnTo>
                <a:cubicBezTo>
                  <a:pt x="510211" y="71253"/>
                  <a:pt x="515953" y="57594"/>
                  <a:pt x="526045" y="47502"/>
                </a:cubicBezTo>
                <a:lnTo>
                  <a:pt x="573546" y="0"/>
                </a:lnTo>
              </a:path>
            </a:pathLst>
          </a:cu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690264" y="4560125"/>
            <a:ext cx="783772" cy="415636"/>
          </a:xfrm>
          <a:custGeom>
            <a:avLst/>
            <a:gdLst>
              <a:gd name="connsiteX0" fmla="*/ 0 w 783772"/>
              <a:gd name="connsiteY0" fmla="*/ 154379 h 415636"/>
              <a:gd name="connsiteX1" fmla="*/ 35626 w 783772"/>
              <a:gd name="connsiteY1" fmla="*/ 178129 h 415636"/>
              <a:gd name="connsiteX2" fmla="*/ 71252 w 783772"/>
              <a:gd name="connsiteY2" fmla="*/ 249381 h 415636"/>
              <a:gd name="connsiteX3" fmla="*/ 142504 w 783772"/>
              <a:gd name="connsiteY3" fmla="*/ 296883 h 415636"/>
              <a:gd name="connsiteX4" fmla="*/ 166255 w 783772"/>
              <a:gd name="connsiteY4" fmla="*/ 332509 h 415636"/>
              <a:gd name="connsiteX5" fmla="*/ 237507 w 783772"/>
              <a:gd name="connsiteY5" fmla="*/ 380010 h 415636"/>
              <a:gd name="connsiteX6" fmla="*/ 308759 w 783772"/>
              <a:gd name="connsiteY6" fmla="*/ 415636 h 415636"/>
              <a:gd name="connsiteX7" fmla="*/ 403761 w 783772"/>
              <a:gd name="connsiteY7" fmla="*/ 391885 h 415636"/>
              <a:gd name="connsiteX8" fmla="*/ 439387 w 783772"/>
              <a:gd name="connsiteY8" fmla="*/ 356259 h 415636"/>
              <a:gd name="connsiteX9" fmla="*/ 475013 w 783772"/>
              <a:gd name="connsiteY9" fmla="*/ 332509 h 415636"/>
              <a:gd name="connsiteX10" fmla="*/ 498764 w 783772"/>
              <a:gd name="connsiteY10" fmla="*/ 285007 h 415636"/>
              <a:gd name="connsiteX11" fmla="*/ 534390 w 783772"/>
              <a:gd name="connsiteY11" fmla="*/ 261257 h 415636"/>
              <a:gd name="connsiteX12" fmla="*/ 570016 w 783772"/>
              <a:gd name="connsiteY12" fmla="*/ 190005 h 415636"/>
              <a:gd name="connsiteX13" fmla="*/ 605642 w 783772"/>
              <a:gd name="connsiteY13" fmla="*/ 166254 h 415636"/>
              <a:gd name="connsiteX14" fmla="*/ 665019 w 783772"/>
              <a:gd name="connsiteY14" fmla="*/ 83127 h 415636"/>
              <a:gd name="connsiteX15" fmla="*/ 700645 w 783772"/>
              <a:gd name="connsiteY15" fmla="*/ 47501 h 415636"/>
              <a:gd name="connsiteX16" fmla="*/ 748146 w 783772"/>
              <a:gd name="connsiteY16" fmla="*/ 35626 h 415636"/>
              <a:gd name="connsiteX17" fmla="*/ 783772 w 783772"/>
              <a:gd name="connsiteY17" fmla="*/ 0 h 4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3772" h="415636">
                <a:moveTo>
                  <a:pt x="0" y="154379"/>
                </a:moveTo>
                <a:cubicBezTo>
                  <a:pt x="11875" y="162296"/>
                  <a:pt x="26710" y="166984"/>
                  <a:pt x="35626" y="178129"/>
                </a:cubicBezTo>
                <a:cubicBezTo>
                  <a:pt x="83628" y="238130"/>
                  <a:pt x="4515" y="190985"/>
                  <a:pt x="71252" y="249381"/>
                </a:cubicBezTo>
                <a:cubicBezTo>
                  <a:pt x="92734" y="268178"/>
                  <a:pt x="142504" y="296883"/>
                  <a:pt x="142504" y="296883"/>
                </a:cubicBezTo>
                <a:cubicBezTo>
                  <a:pt x="150421" y="308758"/>
                  <a:pt x="155514" y="323111"/>
                  <a:pt x="166255" y="332509"/>
                </a:cubicBezTo>
                <a:cubicBezTo>
                  <a:pt x="187737" y="351306"/>
                  <a:pt x="213756" y="364176"/>
                  <a:pt x="237507" y="380010"/>
                </a:cubicBezTo>
                <a:cubicBezTo>
                  <a:pt x="283550" y="410705"/>
                  <a:pt x="259592" y="399247"/>
                  <a:pt x="308759" y="415636"/>
                </a:cubicBezTo>
                <a:cubicBezTo>
                  <a:pt x="317328" y="413922"/>
                  <a:pt x="388109" y="402320"/>
                  <a:pt x="403761" y="391885"/>
                </a:cubicBezTo>
                <a:cubicBezTo>
                  <a:pt x="417735" y="382569"/>
                  <a:pt x="426485" y="367010"/>
                  <a:pt x="439387" y="356259"/>
                </a:cubicBezTo>
                <a:cubicBezTo>
                  <a:pt x="450351" y="347122"/>
                  <a:pt x="463138" y="340426"/>
                  <a:pt x="475013" y="332509"/>
                </a:cubicBezTo>
                <a:cubicBezTo>
                  <a:pt x="482930" y="316675"/>
                  <a:pt x="487431" y="298607"/>
                  <a:pt x="498764" y="285007"/>
                </a:cubicBezTo>
                <a:cubicBezTo>
                  <a:pt x="507901" y="274043"/>
                  <a:pt x="525474" y="272402"/>
                  <a:pt x="534390" y="261257"/>
                </a:cubicBezTo>
                <a:cubicBezTo>
                  <a:pt x="611664" y="164665"/>
                  <a:pt x="469901" y="290120"/>
                  <a:pt x="570016" y="190005"/>
                </a:cubicBezTo>
                <a:cubicBezTo>
                  <a:pt x="580108" y="179913"/>
                  <a:pt x="595550" y="176346"/>
                  <a:pt x="605642" y="166254"/>
                </a:cubicBezTo>
                <a:cubicBezTo>
                  <a:pt x="648423" y="123473"/>
                  <a:pt x="631305" y="123583"/>
                  <a:pt x="665019" y="83127"/>
                </a:cubicBezTo>
                <a:cubicBezTo>
                  <a:pt x="675770" y="70225"/>
                  <a:pt x="686063" y="55833"/>
                  <a:pt x="700645" y="47501"/>
                </a:cubicBezTo>
                <a:cubicBezTo>
                  <a:pt x="714816" y="39404"/>
                  <a:pt x="732312" y="39584"/>
                  <a:pt x="748146" y="35626"/>
                </a:cubicBezTo>
                <a:lnTo>
                  <a:pt x="783772" y="0"/>
                </a:lnTo>
              </a:path>
            </a:pathLst>
          </a:cu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728E-6 -2.85846E-6 L -0.61847 -0.20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499 -0.06568 L -0.74496 -0.0656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2371" y="2743199"/>
            <a:ext cx="6652782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হজ্জ পালনের ধারাবাহিক </a:t>
            </a:r>
          </a:p>
          <a:p>
            <a:pPr algn="ctr"/>
            <a:r>
              <a:rPr lang="bn-IN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নিয়মগুলো সংক্ষিপ্তভাবে </a:t>
            </a:r>
          </a:p>
          <a:p>
            <a:pPr algn="ctr"/>
            <a:r>
              <a:rPr lang="bn-IN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লিখবে ।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Explosion 1 4"/>
          <p:cNvSpPr/>
          <p:nvPr/>
        </p:nvSpPr>
        <p:spPr>
          <a:xfrm>
            <a:off x="4346367" y="368133"/>
            <a:ext cx="2505695" cy="1935678"/>
          </a:xfrm>
          <a:prstGeom prst="irregularSeal1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8977387"/>
      </p:ext>
    </p:extLst>
  </p:cSld>
  <p:clrMapOvr>
    <a:masterClrMapping/>
  </p:clrMapOvr>
  <p:transition spd="slow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401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79436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978409">
            <a:off x="2772987" y="839118"/>
            <a:ext cx="6786994" cy="5653251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4149360" y="176634"/>
            <a:ext cx="37714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2047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30990" y="0"/>
            <a:ext cx="4248443" cy="1856703"/>
            <a:chOff x="3015951" y="-168580"/>
            <a:chExt cx="5280935" cy="2341349"/>
          </a:xfrm>
        </p:grpSpPr>
        <p:sp>
          <p:nvSpPr>
            <p:cNvPr id="9" name="Down Arrow 8"/>
            <p:cNvSpPr/>
            <p:nvPr/>
          </p:nvSpPr>
          <p:spPr>
            <a:xfrm>
              <a:off x="4922128" y="1135834"/>
              <a:ext cx="1163782" cy="1036935"/>
            </a:xfrm>
            <a:prstGeom prst="downArrow">
              <a:avLst/>
            </a:prstGeom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Horizontal Scroll 6"/>
            <p:cNvSpPr/>
            <p:nvPr/>
          </p:nvSpPr>
          <p:spPr>
            <a:xfrm>
              <a:off x="3015951" y="-168580"/>
              <a:ext cx="5280935" cy="1545271"/>
            </a:xfrm>
            <a:prstGeom prst="horizontalScroll">
              <a:avLst/>
            </a:prstGeom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72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588818" y="2704547"/>
            <a:ext cx="4499564" cy="30487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মোসাঃ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ফাহিমা আক্তার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শিক্ষিকা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রাবেয়া মেমোরিয়াল গার্লস স্কুল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থোল্লাকান্দি,নবিনগর,ব্রাহ্মনবাড়িয়া </a:t>
            </a:r>
            <a:r>
              <a:rPr lang="bn-IN" sz="2800" dirty="0" smtClean="0"/>
              <a:t>।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5878091" y="2704547"/>
            <a:ext cx="4083327" cy="304508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শ্রেণি: অষ্টম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বিষয়: ইসলাম ও নৈতিক শিক্ষা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 অধ্যায়: ইবাদাত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5991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waf e Kaba(360P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8303" y="0"/>
            <a:ext cx="87079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3729379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 rot="703520">
            <a:off x="3532493" y="1239578"/>
            <a:ext cx="5805054" cy="5449267"/>
          </a:xfrm>
          <a:prstGeom prst="irregularSeal1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হজ্জ</a:t>
            </a:r>
            <a:endParaRPr lang="en-US" sz="9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158836" y="0"/>
            <a:ext cx="4045528" cy="1413163"/>
          </a:xfrm>
          <a:prstGeom prst="horizontalScroll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ঘোষণা</a:t>
            </a:r>
            <a:endParaRPr lang="en-US" sz="6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763642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787742" y="0"/>
            <a:ext cx="3700462" cy="1941795"/>
            <a:chOff x="3787742" y="0"/>
            <a:chExt cx="3700462" cy="1941795"/>
          </a:xfrm>
        </p:grpSpPr>
        <p:sp>
          <p:nvSpPr>
            <p:cNvPr id="5" name="Down Arrow 4"/>
            <p:cNvSpPr/>
            <p:nvPr/>
          </p:nvSpPr>
          <p:spPr>
            <a:xfrm>
              <a:off x="5052279" y="913095"/>
              <a:ext cx="1100137" cy="1028700"/>
            </a:xfrm>
            <a:prstGeom prst="downArrow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Horizontal Scroll 2"/>
            <p:cNvSpPr/>
            <p:nvPr/>
          </p:nvSpPr>
          <p:spPr>
            <a:xfrm>
              <a:off x="3787742" y="0"/>
              <a:ext cx="3700462" cy="1228724"/>
            </a:xfrm>
            <a:prstGeom prst="horizontalScroll">
              <a:avLst/>
            </a:prstGeom>
            <a:effectLst>
              <a:softEdge rad="63500"/>
            </a:effectLst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শিখন ফল</a:t>
              </a:r>
              <a:endParaRPr lang="en-US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1859460"/>
            <a:ext cx="777969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হজ্জের</a:t>
            </a:r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পরিচয়</a:t>
            </a:r>
            <a:r>
              <a:rPr lang="bn-IN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</a:t>
            </a:r>
            <a:endParaRPr lang="en-US" sz="40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হজ্জের </a:t>
            </a:r>
            <a:r>
              <a:rPr lang="en-US" sz="4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পটভূমি</a:t>
            </a:r>
            <a:r>
              <a:rPr lang="bn-IN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   </a:t>
            </a:r>
          </a:p>
          <a:p>
            <a:pPr algn="ctr">
              <a:buFont typeface="Wingdings" pitchFamily="2" charset="2"/>
              <a:buChar char="v"/>
            </a:pP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হজ্জের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ফজিলত</a:t>
            </a:r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</a:t>
            </a:r>
          </a:p>
          <a:p>
            <a:pPr algn="ctr">
              <a:buFont typeface="Wingdings" pitchFamily="2" charset="2"/>
              <a:buChar char="v"/>
            </a:pP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ওয়াজিব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320209"/>
            <a:ext cx="97706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হজ্জ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পালনে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ক্রুটি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সংশোধনের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73140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616036" y="277091"/>
            <a:ext cx="3532909" cy="1939637"/>
            <a:chOff x="3616036" y="277091"/>
            <a:chExt cx="3532909" cy="1939637"/>
          </a:xfrm>
        </p:grpSpPr>
        <p:sp>
          <p:nvSpPr>
            <p:cNvPr id="6" name="Down Arrow 5"/>
            <p:cNvSpPr/>
            <p:nvPr/>
          </p:nvSpPr>
          <p:spPr>
            <a:xfrm>
              <a:off x="4807526" y="983673"/>
              <a:ext cx="1149927" cy="1233055"/>
            </a:xfrm>
            <a:prstGeom prst="downArrow">
              <a:avLst/>
            </a:prstGeom>
            <a:effectLst>
              <a:softEdge rad="127000"/>
            </a:effectLst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Horizontal Scroll 4"/>
            <p:cNvSpPr/>
            <p:nvPr/>
          </p:nvSpPr>
          <p:spPr>
            <a:xfrm>
              <a:off x="3616036" y="277091"/>
              <a:ext cx="3532909" cy="1163782"/>
            </a:xfrm>
            <a:prstGeom prst="horizontalScroll">
              <a:avLst/>
            </a:prstGeom>
            <a:effectLst>
              <a:softEdge rad="63500"/>
            </a:effectLst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8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পাঠ উপস্থাপন</a:t>
              </a:r>
              <a:endParaRPr 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3886287534"/>
              </p:ext>
            </p:extLst>
          </p:nvPr>
        </p:nvGraphicFramePr>
        <p:xfrm>
          <a:off x="1874980" y="2373901"/>
          <a:ext cx="7015018" cy="3990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65518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674" y="630933"/>
            <a:ext cx="49744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হজ্জ কাকে বলে?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8152" y="2330026"/>
            <a:ext cx="840486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ইসলামি পরিভাষায় নির্দিষ্ট দিনসমূহে নির্ধারিত </a:t>
            </a:r>
          </a:p>
          <a:p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পদ্ধতিতে আল্লাহর নৈকট্য ও সন্তুষ্টি লাভের উদ্দেশ্যে </a:t>
            </a:r>
          </a:p>
          <a:p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পবিত্র কাবাঘর ও সংশ্লিষ্ট স্থান সমূহে বিশেষ কার্যাদি </a:t>
            </a:r>
          </a:p>
          <a:p>
            <a:r>
              <a:rPr lang="bn-IN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সম্পাদন করাকে হজ্জ বলে ।</a:t>
            </a:r>
            <a:endParaRPr lang="bn-IN" sz="40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125904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980" y="0"/>
            <a:ext cx="72202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হজ্জের ফজিলত</a:t>
            </a:r>
            <a:endParaRPr lang="en-US" sz="9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733" y="1839256"/>
            <a:ext cx="10182596" cy="45858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রাসুল (সা</a:t>
            </a:r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:) বলেছেন,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r>
              <a:rPr lang="ar-SA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حج لله فلم يرفث ولم يفسق رجع كيوم ولدته امه</a:t>
            </a:r>
            <a:endParaRPr lang="bn-IN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akkal Majalla" panose="02000000000000000000" pitchFamily="2" charset="-78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“যে ব্যক্তি বায়তুল্লাহ যিয়ারতে এসে কোন অশ্লিল কাজ করল না,</a:t>
            </a:r>
          </a:p>
          <a:p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 আল্লাহর অপছন্দনীয় কোন কাজে লিপ্ত হলো না,</a:t>
            </a:r>
          </a:p>
          <a:p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 সে গুনাহ বা পাপ থেকে এমনভাবে পবিত্র হয়ে ফিরল যেমন সে </a:t>
            </a:r>
          </a:p>
          <a:p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 পবিত্র ছিল সেদিন,যেদিন তার মায়ের পেট থেকে জন্ম গ্রহন করে ছিল”।</a:t>
            </a:r>
          </a:p>
          <a:p>
            <a:r>
              <a:rPr lang="bn-IN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                      (বোখারি ও মুসলিম )</a:t>
            </a:r>
            <a:endParaRPr lang="bn-IN" sz="36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  <a:sym typeface="Wingdings" panose="05000000000000000000" pitchFamily="2" charset="2"/>
            </a:endParaRPr>
          </a:p>
          <a:p>
            <a:pPr algn="ctr"/>
            <a:endParaRPr lang="en-U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6890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696</TotalTime>
  <Words>328</Words>
  <Application>Microsoft Office PowerPoint</Application>
  <PresentationFormat>Custom</PresentationFormat>
  <Paragraphs>68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Mufti Ataur Rahman</dc:creator>
  <cp:lastModifiedBy>Mufti Ataur Rahman</cp:lastModifiedBy>
  <cp:revision>268</cp:revision>
  <dcterms:created xsi:type="dcterms:W3CDTF">2020-11-27T13:09:46Z</dcterms:created>
  <dcterms:modified xsi:type="dcterms:W3CDTF">2021-05-22T14:14:04Z</dcterms:modified>
</cp:coreProperties>
</file>