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7" r:id="rId8"/>
    <p:sldId id="268" r:id="rId9"/>
    <p:sldId id="269" r:id="rId10"/>
    <p:sldId id="270" r:id="rId11"/>
    <p:sldId id="262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43200" y="1143000"/>
            <a:ext cx="3505200" cy="1470025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bn-IN" sz="4800" dirty="0" smtClean="0"/>
              <a:t>স্বাগতম </a:t>
            </a:r>
            <a:endParaRPr lang="en-US" sz="4800" dirty="0"/>
          </a:p>
        </p:txBody>
      </p:sp>
      <p:pic>
        <p:nvPicPr>
          <p:cNvPr id="6" name="Picture 5" descr="Tuli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743200"/>
            <a:ext cx="358140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752600"/>
            <a:ext cx="3810000" cy="178510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জোরায় কাজ</a:t>
            </a:r>
          </a:p>
          <a:p>
            <a:pPr>
              <a:buFont typeface="Wingdings" pitchFamily="2" charset="2"/>
              <a:buChar char="v"/>
            </a:pPr>
            <a:r>
              <a:rPr lang="bn-IN" sz="2800" dirty="0" smtClean="0"/>
              <a:t>হজ্জের ফরয কয়টি কি কি?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219200"/>
            <a:ext cx="4419600" cy="169277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শিখন  মুল্যায়ন</a:t>
            </a:r>
          </a:p>
          <a:p>
            <a:pPr algn="ctr">
              <a:buFont typeface="Wingdings" pitchFamily="2" charset="2"/>
              <a:buChar char="v"/>
            </a:pPr>
            <a:r>
              <a:rPr lang="bn-IN" sz="2400" dirty="0" smtClean="0"/>
              <a:t>হজ্জ কি? </a:t>
            </a:r>
          </a:p>
          <a:p>
            <a:pPr algn="ctr">
              <a:buFont typeface="Wingdings" pitchFamily="2" charset="2"/>
              <a:buChar char="v"/>
            </a:pPr>
            <a:r>
              <a:rPr lang="bn-IN" sz="2400" dirty="0" smtClean="0"/>
              <a:t>হজ্জের অর্থ কি? </a:t>
            </a:r>
          </a:p>
          <a:p>
            <a:pPr algn="ctr">
              <a:buFont typeface="Wingdings" pitchFamily="2" charset="2"/>
              <a:buChar char="v"/>
            </a:pPr>
            <a:r>
              <a:rPr lang="bn-IN" sz="2400" dirty="0" smtClean="0"/>
              <a:t>হজ্জে র ফরয কয়টি? </a:t>
            </a:r>
            <a:r>
              <a:rPr lang="bn-IN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600200"/>
            <a:ext cx="4727576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3200" dirty="0" smtClean="0"/>
              <a:t>বাড়ির কাজ</a:t>
            </a:r>
          </a:p>
          <a:p>
            <a:pPr>
              <a:buFont typeface="Wingdings" pitchFamily="2" charset="2"/>
              <a:buChar char="Ø"/>
            </a:pPr>
            <a:r>
              <a:rPr lang="bn-IN" sz="2400" dirty="0" smtClean="0"/>
              <a:t>হজ্জের নিয়ম ধারাবাহিক ভাবে লিখ;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rysanthem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62000"/>
            <a:ext cx="7772400" cy="5829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7600" y="1905000"/>
            <a:ext cx="43781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9600" dirty="0" smtClean="0"/>
              <a:t>ধন্যবাদ 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bn-IN" dirty="0" smtClean="0"/>
              <a:t> পরিচিতি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bn-IN" dirty="0" smtClean="0"/>
              <a:t>শিক্ষক পরিচিতি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n-IN" dirty="0" smtClean="0"/>
              <a:t>নামঃ আছিয়া আফরোজ।  </a:t>
            </a:r>
          </a:p>
          <a:p>
            <a:r>
              <a:rPr lang="bn-IN" dirty="0" smtClean="0"/>
              <a:t>পদবিঃসহকারি মৌলভি। </a:t>
            </a:r>
          </a:p>
          <a:p>
            <a:r>
              <a:rPr lang="bn-IN" dirty="0" smtClean="0"/>
              <a:t>দক্ষিন রামখানা রহমতিয়া দাখিল মাদরাসা নাগেশ্বরী,কুড়িগ্রাম।</a:t>
            </a:r>
          </a:p>
          <a:p>
            <a:r>
              <a:rPr lang="bn-IN" dirty="0" smtClean="0"/>
              <a:t>মোবাইলঃ০১৭৭৪১৭৪০২০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bn-IN" dirty="0" smtClean="0"/>
              <a:t>পাঠ পরিচিতি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bn-IN" dirty="0" smtClean="0"/>
              <a:t>শ্রেণীঃ নবম       </a:t>
            </a:r>
          </a:p>
          <a:p>
            <a:r>
              <a:rPr lang="bn-IN" dirty="0" smtClean="0"/>
              <a:t>বিষয়ঃ ফিকাহ</a:t>
            </a:r>
          </a:p>
          <a:p>
            <a:r>
              <a:rPr lang="bn-IN" dirty="0" smtClean="0"/>
              <a:t>ছাত্রের সংখ্যাঃ ৩০</a:t>
            </a:r>
          </a:p>
          <a:p>
            <a:r>
              <a:rPr lang="bn-IN" dirty="0" smtClean="0"/>
              <a:t>তারিখঃ১৪/০৬/২০২১ইং </a:t>
            </a:r>
          </a:p>
          <a:p>
            <a:r>
              <a:rPr lang="bn-IN" dirty="0" smtClean="0"/>
              <a:t>সময়ঃ১০-৩০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209800"/>
            <a:ext cx="347513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12192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ছবির দিকে লক্ষ্য কর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41909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IN" dirty="0" smtClean="0"/>
              <a:t>আজকের পাঠের বিষয়-</a:t>
            </a:r>
            <a:br>
              <a:rPr lang="bn-IN" dirty="0" smtClean="0"/>
            </a:br>
            <a:r>
              <a:rPr lang="bn-IN" sz="8800" dirty="0" smtClean="0"/>
              <a:t>হজ্জ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371600"/>
            <a:ext cx="3886200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শিখনফল</a:t>
            </a:r>
          </a:p>
          <a:p>
            <a:pPr algn="ctr"/>
            <a:r>
              <a:rPr lang="bn-IN" dirty="0" smtClean="0"/>
              <a:t>এই পাঠ শেষে শিক্ষাথীরা...</a:t>
            </a:r>
          </a:p>
          <a:p>
            <a:pPr algn="ctr">
              <a:buFont typeface="Wingdings" pitchFamily="2" charset="2"/>
              <a:buChar char="v"/>
            </a:pPr>
            <a:r>
              <a:rPr lang="bn-IN" dirty="0" smtClean="0"/>
              <a:t> হজ্জের অর্থ কি তা বলতে পারবে;  </a:t>
            </a:r>
          </a:p>
          <a:p>
            <a:pPr algn="ctr">
              <a:buFont typeface="Wingdings" pitchFamily="2" charset="2"/>
              <a:buChar char="v"/>
            </a:pPr>
            <a:r>
              <a:rPr lang="bn-IN" dirty="0" smtClean="0"/>
              <a:t> হজ্জের ফরজ গুলো লিখতে পারবে;</a:t>
            </a:r>
          </a:p>
          <a:p>
            <a:pPr algn="ctr">
              <a:buFont typeface="Wingdings" pitchFamily="2" charset="2"/>
              <a:buChar char="v"/>
            </a:pPr>
            <a:r>
              <a:rPr lang="bn-IN" dirty="0" smtClean="0"/>
              <a:t>হজ্জ সম্পর্কে বিস্তারিত ব্যখ্যা করতে  পারবে;   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2819400"/>
            <a:ext cx="2057400" cy="1152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2819400"/>
            <a:ext cx="5530681" cy="147732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bn-IN" dirty="0" smtClean="0"/>
              <a:t>হজ্জ শব্দটির আভিধানিক অর্থ হলো-ইচ্ছাকরা,সাক্ষাত করা</a:t>
            </a:r>
          </a:p>
          <a:p>
            <a:r>
              <a:rPr lang="bn-IN" dirty="0" smtClean="0"/>
              <a:t>ইত্যাদি।</a:t>
            </a:r>
          </a:p>
          <a:p>
            <a:r>
              <a:rPr lang="bn-IN" dirty="0" smtClean="0"/>
              <a:t>পারিভাষিক অর্থ হলো-নির্দিষ্ট সময়ে,নির্দিষ্ট স্থানে’নির্দিষ্ট </a:t>
            </a:r>
          </a:p>
          <a:p>
            <a:r>
              <a:rPr lang="bn-IN" dirty="0" smtClean="0"/>
              <a:t>কার্যাবলি সম্পাদনের মাধ্যমে আল্লাহর সন্তষ্টি অর্জন করাকে </a:t>
            </a:r>
          </a:p>
          <a:p>
            <a:r>
              <a:rPr lang="bn-IN" dirty="0" smtClean="0"/>
              <a:t>হজ্জ বলে।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95400"/>
            <a:ext cx="6172200" cy="46231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a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38200"/>
            <a:ext cx="7086600" cy="3931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914400" y="1219200"/>
            <a:ext cx="6781800" cy="2514600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একক কাজ </a:t>
            </a:r>
          </a:p>
          <a:p>
            <a:pPr algn="ctr">
              <a:buFont typeface="Wingdings" pitchFamily="2" charset="2"/>
              <a:buChar char="v"/>
            </a:pPr>
            <a:r>
              <a:rPr lang="bn-IN" dirty="0" smtClean="0">
                <a:solidFill>
                  <a:schemeClr val="tx1"/>
                </a:solidFill>
              </a:rPr>
              <a:t>হজ্জ শব্দটি কি?</a:t>
            </a:r>
          </a:p>
          <a:p>
            <a:pPr algn="ctr">
              <a:buFont typeface="Wingdings" pitchFamily="2" charset="2"/>
              <a:buChar char="v"/>
            </a:pPr>
            <a:r>
              <a:rPr lang="bn-IN" smtClean="0">
                <a:solidFill>
                  <a:schemeClr val="tx1"/>
                </a:solidFill>
              </a:rPr>
              <a:t>হজ্জের ফরয কয়টি?</a:t>
            </a:r>
          </a:p>
          <a:p>
            <a:pPr algn="ctr">
              <a:buFont typeface="Wingdings" pitchFamily="2" charset="2"/>
              <a:buChar char="v"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130</Words>
  <Application>Microsoft Office PowerPoint</Application>
  <PresentationFormat>On-screen Show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স্বাগতম </vt:lpstr>
      <vt:lpstr> পরিচিতি  </vt:lpstr>
      <vt:lpstr>Slide 3</vt:lpstr>
      <vt:lpstr>আজকের পাঠের বিষয়- হজ্জ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nageswari</dc:creator>
  <cp:lastModifiedBy>nageswari</cp:lastModifiedBy>
  <cp:revision>45</cp:revision>
  <dcterms:created xsi:type="dcterms:W3CDTF">2006-08-16T00:00:00Z</dcterms:created>
  <dcterms:modified xsi:type="dcterms:W3CDTF">2021-06-15T08:08:42Z</dcterms:modified>
</cp:coreProperties>
</file>