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5" r:id="rId9"/>
    <p:sldId id="266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0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14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95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1061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7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5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8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6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5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6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8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5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2E44-8AB0-457B-BF10-DAE55331ECC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D6B579-8FC1-4649-A27D-DE9CB3FA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8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57" y="1263316"/>
            <a:ext cx="6408717" cy="3605568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4191990" y="4868884"/>
            <a:ext cx="3633849" cy="165066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স্বাগতম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466474" y="433137"/>
            <a:ext cx="720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প্রিয়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শিক্ষার্থীরা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আজকের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ক্লাসে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তোমাদের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সবাইকে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3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6811" y="481263"/>
            <a:ext cx="6075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বাড়ির কাজ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54242" y="2093495"/>
            <a:ext cx="10780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*** </a:t>
            </a:r>
            <a:r>
              <a:rPr lang="bn-IN" sz="3600" dirty="0" smtClean="0"/>
              <a:t>মিশ্রচাষের </a:t>
            </a:r>
            <a:r>
              <a:rPr lang="bn-IN" sz="3600" dirty="0" smtClean="0"/>
              <a:t>সুবিধা সর্ম্পকে একটি পোষ্টার পেপার</a:t>
            </a:r>
          </a:p>
          <a:p>
            <a:r>
              <a:rPr lang="bn-IN" sz="3600" dirty="0" smtClean="0"/>
              <a:t>     তৈরি করে আনবে।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02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991047" y="772209"/>
            <a:ext cx="5082639" cy="27432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FFFF"/>
                </a:solidFill>
              </a:rPr>
              <a:t>ধন্যবাদ</a:t>
            </a:r>
            <a:endParaRPr lang="en-US" sz="7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 rot="10800000" flipV="1">
            <a:off x="3995890" y="675330"/>
            <a:ext cx="4132614" cy="77189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পরিচিতি</a:t>
            </a:r>
            <a:endParaRPr lang="en-US" sz="4800" dirty="0"/>
          </a:p>
        </p:txBody>
      </p:sp>
      <p:sp>
        <p:nvSpPr>
          <p:cNvPr id="3" name="Flowchart: Punched Tape 2"/>
          <p:cNvSpPr/>
          <p:nvPr/>
        </p:nvSpPr>
        <p:spPr>
          <a:xfrm>
            <a:off x="2588821" y="2410691"/>
            <a:ext cx="7885215" cy="371697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শ্যামল বড়ুয়া</a:t>
            </a:r>
          </a:p>
          <a:p>
            <a:pPr algn="ctr"/>
            <a:r>
              <a:rPr lang="bn-IN" sz="3200" dirty="0" smtClean="0"/>
              <a:t>সহকারী শিক্ষক (কৃষি)</a:t>
            </a:r>
          </a:p>
          <a:p>
            <a:pPr algn="ctr"/>
            <a:r>
              <a:rPr lang="bn-IN" sz="3200" dirty="0" smtClean="0"/>
              <a:t>শামসুল উলুম গাউছিয়া সুন্নিয়া সিনিয়র মাদ্রাসা</a:t>
            </a:r>
          </a:p>
          <a:p>
            <a:pPr algn="ctr"/>
            <a:r>
              <a:rPr lang="bn-IN" sz="3200" dirty="0" smtClean="0"/>
              <a:t>মোবাইল নং ০১৮১২৮৮৪৬৪২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88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515" y="736270"/>
            <a:ext cx="4356795" cy="2899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8171" y="4358244"/>
            <a:ext cx="756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2400" dirty="0" smtClean="0"/>
              <a:t>*উপরের ছবিটি কিসের?</a:t>
            </a:r>
          </a:p>
          <a:p>
            <a:r>
              <a:rPr lang="bn-IN" sz="2400" dirty="0" smtClean="0"/>
              <a:t>*পুকুরে কিসের চাষ করা হয়</a:t>
            </a:r>
            <a:r>
              <a:rPr lang="bn-IN" dirty="0" smtClean="0"/>
              <a:t>?</a:t>
            </a:r>
          </a:p>
          <a:p>
            <a:r>
              <a:rPr lang="bn-IN" sz="2400" dirty="0" smtClean="0"/>
              <a:t>*পুকুরে কয়েক প্রজাতির মাছের একত্রে চাষ করাকে কি </a:t>
            </a:r>
          </a:p>
          <a:p>
            <a:r>
              <a:rPr lang="bn-IN" sz="2400" dirty="0" smtClean="0"/>
              <a:t> বলে?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76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23" y="427512"/>
            <a:ext cx="3455719" cy="4049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8215" y="4619502"/>
            <a:ext cx="4833256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অধ্যায়-৫ম কৃষিজ উৎপাদন</a:t>
            </a:r>
          </a:p>
          <a:p>
            <a:pPr algn="ctr"/>
            <a:r>
              <a:rPr lang="bn-IN" sz="2400" dirty="0" smtClean="0"/>
              <a:t>পাঠ-৭ মাছের মিশ্র চাষের সুবিধা,</a:t>
            </a:r>
          </a:p>
          <a:p>
            <a:pPr algn="ctr"/>
            <a:r>
              <a:rPr lang="bn-IN" sz="2400" dirty="0" smtClean="0"/>
              <a:t>পৃষ্টা্ নং-৮২</a:t>
            </a:r>
          </a:p>
          <a:p>
            <a:pPr algn="ctr"/>
            <a:r>
              <a:rPr lang="bn-IN" sz="2400" dirty="0" smtClean="0"/>
              <a:t>সময়-৪০ মিনিট</a:t>
            </a:r>
          </a:p>
          <a:p>
            <a:pPr algn="ctr"/>
            <a:endParaRPr lang="b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35443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0697" y="1674420"/>
            <a:ext cx="75289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</a:rPr>
              <a:t>এই পাঠ শেষে শিক্ষার্থীরা-</a:t>
            </a:r>
          </a:p>
          <a:p>
            <a:r>
              <a:rPr lang="bn-IN" sz="3200" dirty="0" smtClean="0">
                <a:solidFill>
                  <a:srgbClr val="7030A0"/>
                </a:solidFill>
              </a:rPr>
              <a:t>১)মাছের মিশ্রচাষ কাকে বলে বলতে পারবে।</a:t>
            </a:r>
          </a:p>
          <a:p>
            <a:r>
              <a:rPr lang="bn-IN" sz="3200" dirty="0" smtClean="0">
                <a:solidFill>
                  <a:srgbClr val="7030A0"/>
                </a:solidFill>
              </a:rPr>
              <a:t>২)পুকুরের বিভিন্ন স্তরের মাছ সম্পর্কে বলতে</a:t>
            </a:r>
          </a:p>
          <a:p>
            <a:r>
              <a:rPr lang="bn-IN" sz="3200" dirty="0" smtClean="0">
                <a:solidFill>
                  <a:srgbClr val="7030A0"/>
                </a:solidFill>
              </a:rPr>
              <a:t>  পারবে।</a:t>
            </a:r>
          </a:p>
          <a:p>
            <a:r>
              <a:rPr lang="bn-IN" sz="3200" dirty="0" smtClean="0">
                <a:solidFill>
                  <a:srgbClr val="7030A0"/>
                </a:solidFill>
              </a:rPr>
              <a:t>৩)মাছের মিশ্রচাষের সুবিধা বলতে পারবে।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5761" y="581890"/>
            <a:ext cx="371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শিখনফল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79" y="-320634"/>
            <a:ext cx="3978554" cy="2775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6121" y="171261"/>
            <a:ext cx="3693695" cy="2122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86" y="372979"/>
            <a:ext cx="4733708" cy="2081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4" y="3505620"/>
            <a:ext cx="4172783" cy="2301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02" y="3233378"/>
            <a:ext cx="5593278" cy="2339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1126" y="2574758"/>
            <a:ext cx="166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কাতলা মাছ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32947" y="2454443"/>
            <a:ext cx="199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রুই মাছ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64316" y="2707105"/>
            <a:ext cx="180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মৃগেল মাছ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55821" y="6256421"/>
            <a:ext cx="199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সিলভার কার্প মাছ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12242" y="5962276"/>
            <a:ext cx="235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কার্পিও মাছ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3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9" y="661737"/>
            <a:ext cx="9408694" cy="4692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9432" y="5897881"/>
            <a:ext cx="786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চিত্রঃ পুকুরের বিভিন্ন স্তরের মাছ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22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8389" y="794084"/>
            <a:ext cx="4969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2">
                    <a:lumMod val="10000"/>
                  </a:schemeClr>
                </a:solidFill>
              </a:rPr>
              <a:t>দলগত কাজ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053" y="2646947"/>
            <a:ext cx="11129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    ***পুকুরের বিভিন্ন স্তরের মাছের নাম লিখ।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49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5411" y="685800"/>
            <a:ext cx="6015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অর্জন যাচাই-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1" y="2382253"/>
            <a:ext cx="8843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১)রুই মাছ পুকুরের কোন স্তরে থাকে?</a:t>
            </a:r>
          </a:p>
          <a:p>
            <a:r>
              <a:rPr lang="bn-IN" sz="3200" dirty="0" smtClean="0"/>
              <a:t>২)৩টি দেশি কার্প জাতীয় মাছের নাম বল?</a:t>
            </a:r>
          </a:p>
          <a:p>
            <a:r>
              <a:rPr lang="bn-IN" sz="2800" dirty="0" smtClean="0"/>
              <a:t>৩)মিশ্রচাষ করার জন্য কোন মাছ বেশি উপযগী?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30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</TotalTime>
  <Words>156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</cp:revision>
  <dcterms:created xsi:type="dcterms:W3CDTF">2021-06-13T03:51:18Z</dcterms:created>
  <dcterms:modified xsi:type="dcterms:W3CDTF">2021-06-14T06:36:10Z</dcterms:modified>
</cp:coreProperties>
</file>