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7" r:id="rId9"/>
    <p:sldId id="261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9B"/>
    <a:srgbClr val="2CC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1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1C29-E651-49B2-B4BA-AAA444BBB36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B2B8-972B-4328-8F5E-1EC17AD7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8224"/>
            <a:ext cx="12192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79" y="1037665"/>
            <a:ext cx="9338842" cy="58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6554" y="242696"/>
            <a:ext cx="10833926" cy="3719703"/>
            <a:chOff x="626554" y="242696"/>
            <a:chExt cx="10833926" cy="37197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54" y="242696"/>
              <a:ext cx="4790527" cy="371970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42696"/>
              <a:ext cx="5669280" cy="371970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14016" y="4937760"/>
            <a:ext cx="596188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344" y="0"/>
            <a:ext cx="10992402" cy="6156960"/>
            <a:chOff x="85344" y="0"/>
            <a:chExt cx="10992402" cy="61569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" y="0"/>
              <a:ext cx="5700437" cy="28041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6" b="8267"/>
            <a:stretch/>
          </p:blipFill>
          <p:spPr>
            <a:xfrm>
              <a:off x="5894832" y="0"/>
              <a:ext cx="5182914" cy="28041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" y="3412426"/>
              <a:ext cx="5700437" cy="274453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010656" y="3938016"/>
            <a:ext cx="506709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896" y="2923627"/>
            <a:ext cx="30601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104" y="2901696"/>
            <a:ext cx="301142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মাঁচা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24" y="6461760"/>
            <a:ext cx="336499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344" y="597408"/>
            <a:ext cx="8412480" cy="5509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“ক”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945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136" y="512064"/>
            <a:ext cx="11082528" cy="62786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২।মুরগির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1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" y="3645408"/>
            <a:ext cx="1193596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11" y="1191196"/>
            <a:ext cx="5145928" cy="24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24128" y="778192"/>
            <a:ext cx="10143744" cy="4611422"/>
            <a:chOff x="877824" y="2119312"/>
            <a:chExt cx="10143744" cy="4611422"/>
          </a:xfrm>
        </p:grpSpPr>
        <p:sp>
          <p:nvSpPr>
            <p:cNvPr id="2" name="TextBox 1"/>
            <p:cNvSpPr txBox="1"/>
            <p:nvPr/>
          </p:nvSpPr>
          <p:spPr>
            <a:xfrm>
              <a:off x="877824" y="6022848"/>
              <a:ext cx="10143744" cy="7078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 ban"/>
                </a:rPr>
                <a:t>সকলকে</a:t>
              </a:r>
              <a:r>
                <a:rPr lang="en-US" sz="4000" dirty="0" smtClean="0">
                  <a:latin typeface="Nikosh ban"/>
                </a:rPr>
                <a:t> </a:t>
              </a:r>
              <a:r>
                <a:rPr lang="en-US" sz="4000" dirty="0" err="1" smtClean="0">
                  <a:latin typeface="Nikosh ban"/>
                </a:rPr>
                <a:t>ধন্যবাদ</a:t>
              </a:r>
              <a:r>
                <a:rPr lang="en-US" sz="4000" dirty="0" smtClean="0">
                  <a:latin typeface="Nikosh ban"/>
                </a:rPr>
                <a:t> </a:t>
              </a:r>
              <a:endParaRPr lang="en-US" sz="4000" dirty="0">
                <a:latin typeface="Nikosh ban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451925" y="2119312"/>
              <a:ext cx="4691825" cy="2619375"/>
              <a:chOff x="2451925" y="2119312"/>
              <a:chExt cx="4691825" cy="26193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250" y="2119312"/>
                <a:ext cx="2095500" cy="261937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1925" y="2119312"/>
                <a:ext cx="2494979" cy="26193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819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" y="560832"/>
            <a:ext cx="11350752" cy="4339650"/>
          </a:xfrm>
          <a:prstGeom prst="rect">
            <a:avLst/>
          </a:prstGeom>
          <a:solidFill>
            <a:srgbClr val="9B25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খলিলুর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খিলদা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বাংড়া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" y="597408"/>
            <a:ext cx="12009120" cy="550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পোল্ট্রি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রিয়ারিং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ফার্মিং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96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841248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84" y="0"/>
            <a:ext cx="510844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99" y="0"/>
            <a:ext cx="7379589" cy="44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66" y="693800"/>
            <a:ext cx="7145800" cy="55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8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1072896"/>
            <a:ext cx="11923776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0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328" y="402336"/>
            <a:ext cx="10668000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৩।মুরগি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51697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2329" y="198499"/>
            <a:ext cx="11190606" cy="5860925"/>
            <a:chOff x="362329" y="198499"/>
            <a:chExt cx="11190606" cy="5860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0" y="198501"/>
              <a:ext cx="5338445" cy="295922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490" y="198499"/>
              <a:ext cx="5338445" cy="29592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29" y="3474720"/>
              <a:ext cx="5338445" cy="25847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490" y="3474720"/>
              <a:ext cx="5338445" cy="258470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706624" y="6315456"/>
            <a:ext cx="65349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9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153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 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cyber 3</dc:creator>
  <cp:lastModifiedBy>cyber 3</cp:lastModifiedBy>
  <cp:revision>51</cp:revision>
  <dcterms:created xsi:type="dcterms:W3CDTF">2021-06-10T08:44:53Z</dcterms:created>
  <dcterms:modified xsi:type="dcterms:W3CDTF">2021-06-15T07:58:10Z</dcterms:modified>
</cp:coreProperties>
</file>