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6" r:id="rId5"/>
    <p:sldId id="280" r:id="rId6"/>
    <p:sldId id="288" r:id="rId7"/>
    <p:sldId id="281" r:id="rId8"/>
    <p:sldId id="282" r:id="rId9"/>
    <p:sldId id="28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5CF6B7-EB1C-45D3-9F4F-1673C6E62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09B4F63-A72D-476F-85FD-5100D2738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331DAF5-0FE0-4AD2-8BEA-58B619E8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D76-0233-4FE1-9026-C32D3DC8888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5EF1E3-73B4-4A8B-9EE9-AC20345BD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F8D2BD-DBC3-4F90-9656-68C74EAC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B1B0-AAFA-4269-9853-7A4E663AD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11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265D86-78F1-4789-95B9-864DB8233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473EAE9-CE61-4EA3-A134-BD0A8190E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E0E9444-64A7-4753-AE0E-77AF8265E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D76-0233-4FE1-9026-C32D3DC8888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543C66-714F-4871-A347-78240498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02CD039-CAEB-46BF-B19E-CB71E92E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B1B0-AAFA-4269-9853-7A4E663AD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425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D7E96BB-5414-4DCA-A871-98C30AD706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31B96A4-C35C-46FF-91FA-20F7DB915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59A2FC1-6F0F-4873-AA4D-DE8696304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D76-0233-4FE1-9026-C32D3DC8888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32BCD23-BB61-41D4-A21B-B5A896F3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872AEB-EE82-4AAA-81A5-C1A00792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B1B0-AAFA-4269-9853-7A4E663AD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82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8D4801-C8E3-420D-85D9-D4D12AC69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EA3B34-83DE-4FBB-BE48-FDD76C8BE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8361D5-94BB-49D1-A0AD-71A2D2DF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D76-0233-4FE1-9026-C32D3DC8888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179530-2C67-42EF-9997-A1ADD811B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185754-730F-467A-B08A-A0503C9B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B1B0-AAFA-4269-9853-7A4E663AD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3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764123-4BD3-46FF-91A8-D53D7C9D4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652FA5E-DE59-430C-AA02-398839518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DA31BD-6E6A-4D4A-9C06-022F3A9D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D76-0233-4FE1-9026-C32D3DC8888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73DEFB-2C1F-417D-8A8E-4D3CCD85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897A62-1B13-4CE8-B17B-F55E47ED4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B1B0-AAFA-4269-9853-7A4E663AD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189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97BF7E-0FD3-4161-B3F0-092ED206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ADC24A-4023-4144-8113-EE676FE1F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C7593C0-90DD-46D3-9D7A-AE92DD981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0C84950-E045-4620-9616-6DE7B6271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D76-0233-4FE1-9026-C32D3DC8888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92E1ED-19C0-458B-9CFD-0F980984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550D427-5762-4710-848A-CA501A8C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B1B0-AAFA-4269-9853-7A4E663AD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416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2D64A4-3D76-4BBF-BFD9-D345508F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30FD6E-FA85-4ACD-8A3D-E379BC51E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68CB25F-5F7B-4886-8E4E-6D78BC3D5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5A3BD0F-38E3-4150-81C2-A9D286223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8D9C83B-F950-42CB-8578-013F2E5E1D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06E83EB-9811-44E5-B5E9-03EA499C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D76-0233-4FE1-9026-C32D3DC8888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15A1C91-98AD-49A4-B63B-B71A01F61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DA40A87-B598-4E33-9996-34F41DFA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B1B0-AAFA-4269-9853-7A4E663AD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6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7585D3-06D7-4390-BAE3-8D487729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3EE45EB-4355-4B4E-B4BB-9B741E5A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D76-0233-4FE1-9026-C32D3DC8888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A73B8BB-D905-498C-9E81-B03A32A66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29C4A37-68D4-45C7-B13E-4AB9A5EBC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B1B0-AAFA-4269-9853-7A4E663AD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680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3C0E564-D89E-4A09-A80E-2814A1BD9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D76-0233-4FE1-9026-C32D3DC8888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2193E8D-5C08-4760-86A8-D51BB7C3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295DED9-A853-468F-BE4D-EB0805F4B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B1B0-AAFA-4269-9853-7A4E663AD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44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FDF8A5-991A-45AA-AA9B-BF99EFD79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300B36-9C42-4873-98A2-4348FAF88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D4FEE89-2F96-4B55-8BE5-6E1E3AD75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6DAAE5C-2BC7-4F92-93A1-F2765C60C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D76-0233-4FE1-9026-C32D3DC8888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C3EDDA0-02B9-4A5D-995C-CB17BB8A6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12A606-BE70-402D-A7C7-1A9F68B2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B1B0-AAFA-4269-9853-7A4E663AD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296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7A5F04-AC8F-4E1B-A131-D9C712F3E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9C2F02C-9AE9-49F9-BEE7-0190440F4B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FB075D2-F287-4B49-9274-E38600ADA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85BE05B-61C7-44E9-8676-0FC6B0B6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D76-0233-4FE1-9026-C32D3DC8888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B5AB9A5-4747-4621-914B-101BF18F9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03376A7-2D1C-438C-B2DD-0A04FDC7A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B1B0-AAFA-4269-9853-7A4E663AD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093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C63D35E-DEC3-487E-BAC3-E012E81A0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3B79A7B-A8A8-4C96-9730-FD6439466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1A8AE8-30C5-4A40-8168-4100D8248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6D76-0233-4FE1-9026-C32D3DC8888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357BC5-C4ED-47E2-867F-ED9CB8756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78E141-F215-4997-8C57-15DD8A68E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B1B0-AAFA-4269-9853-7A4E663AD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623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7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0D13B7-8399-4191-8776-552FF578A70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52EF62DD-F6B2-4FB5-8AEF-EB709732A8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690688"/>
            <a:ext cx="10515600" cy="4938258"/>
          </a:xfrm>
        </p:spPr>
      </p:pic>
    </p:spTree>
    <p:extLst>
      <p:ext uri="{BB962C8B-B14F-4D97-AF65-F5344CB8AC3E}">
        <p14:creationId xmlns="" xmlns:p14="http://schemas.microsoft.com/office/powerpoint/2010/main" val="161679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A4D572-3683-4760-9113-3A6EB055A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638" y="1374528"/>
            <a:ext cx="11116293" cy="37793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240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0F07C1-B7A6-401C-9879-61A1188A4759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975B06A-FFCE-43F3-835E-FF730D6C2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6FDA82E-1823-4434-9E89-425A668C1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মাহবুবুল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চারিগ্রাম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মিঠামইন,কিশোরগঞ্জ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CDD5F5D-2A54-41AB-9CB4-C6DD3BA1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BA7C20-4115-4A78-BDEC-98D2F99C99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blipFill>
            <a:blip r:embed="rId5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 –সপ্তম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বিষয় – বিজ্ঞান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 – প্রথম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পাঠ ৩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সময় -৫০ মিনিট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তারিখ – 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/০৬/২০২১ খ্রি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770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0ACA169-635C-49FC-A626-1D16F4EB7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197" y="256341"/>
            <a:ext cx="6186032" cy="26261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C0FE921-429B-4596-96E0-C28338957D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22" y="2894328"/>
            <a:ext cx="6201639" cy="33639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66DDD1-6486-4848-86EC-AC8F6D31EE2A}"/>
              </a:ext>
            </a:extLst>
          </p:cNvPr>
          <p:cNvSpPr txBox="1"/>
          <p:nvPr/>
        </p:nvSpPr>
        <p:spPr>
          <a:xfrm>
            <a:off x="1629289" y="6293351"/>
            <a:ext cx="706582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চিত্রগুলো দেখে কি বুঝা যায়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630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FDBDAD-F3A7-4A30-A0C2-CEE6166AB9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5E98A86-99A7-4C07-88BB-8F76837CF000}"/>
              </a:ext>
            </a:extLst>
          </p:cNvPr>
          <p:cNvSpPr txBox="1"/>
          <p:nvPr/>
        </p:nvSpPr>
        <p:spPr>
          <a:xfrm>
            <a:off x="838201" y="2541319"/>
            <a:ext cx="10515599" cy="37702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3900" dirty="0">
                <a:latin typeface="NikoshBAN" panose="02000000000000000000" pitchFamily="2" charset="0"/>
                <a:cs typeface="NikoshBAN" panose="02000000000000000000" pitchFamily="2" charset="0"/>
              </a:rPr>
              <a:t> ভাইরাস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532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7BEDBB-9ABE-4EA9-807D-E8EDD6C4824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F23FD4-7930-44FD-A080-2A838390FDD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মানবদেহে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সংক্রমিত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তা বলতে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৩।ভাইরাস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881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B8CA536-E2E2-4C16-AB0B-1C5D42E41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632" y="0"/>
            <a:ext cx="5684505" cy="27634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E201336-1B66-4E43-B5EA-D8DE49FA62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71" y="201881"/>
            <a:ext cx="4193382" cy="26078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810ECC-9592-43C7-B375-98022DC4E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67" y="3140989"/>
            <a:ext cx="5357163" cy="32484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BC67E82-6AD0-4FE1-90BB-32146819BC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632" y="3140989"/>
            <a:ext cx="5684505" cy="32484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56FEA43-A226-4E87-9597-6D1022261252}"/>
              </a:ext>
            </a:extLst>
          </p:cNvPr>
          <p:cNvSpPr txBox="1"/>
          <p:nvPr/>
        </p:nvSpPr>
        <p:spPr>
          <a:xfrm>
            <a:off x="8727684" y="2190540"/>
            <a:ext cx="1425719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হাম রোগ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DECD18EB-EC82-4F13-81AE-37566EA4A615}"/>
              </a:ext>
            </a:extLst>
          </p:cNvPr>
          <p:cNvSpPr txBox="1"/>
          <p:nvPr/>
        </p:nvSpPr>
        <p:spPr>
          <a:xfrm>
            <a:off x="1401288" y="5510151"/>
            <a:ext cx="1674421" cy="369332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ধানের টুংরো রোগ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DFD8EBD-9BCD-4127-B044-BC2972435CCB}"/>
              </a:ext>
            </a:extLst>
          </p:cNvPr>
          <p:cNvSpPr txBox="1"/>
          <p:nvPr/>
        </p:nvSpPr>
        <p:spPr>
          <a:xfrm>
            <a:off x="8640599" y="5610493"/>
            <a:ext cx="1679058" cy="584775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বসন্ত রোগ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4239C5D-93C2-440D-B73B-5AD228D03D5C}"/>
              </a:ext>
            </a:extLst>
          </p:cNvPr>
          <p:cNvSpPr txBox="1"/>
          <p:nvPr/>
        </p:nvSpPr>
        <p:spPr>
          <a:xfrm>
            <a:off x="1828800" y="2713760"/>
            <a:ext cx="124690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  ভাইরাস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385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73CDF3-DF62-4433-A646-0E89795689EC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দলিয়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0AE22E5-D46E-4680-9F53-8DD10ADEBE80}"/>
              </a:ext>
            </a:extLst>
          </p:cNvPr>
          <p:cNvSpPr txBox="1"/>
          <p:nvPr/>
        </p:nvSpPr>
        <p:spPr>
          <a:xfrm>
            <a:off x="1187532" y="2802577"/>
            <a:ext cx="9785268" cy="23083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৫ টি দলে বিভক্ত হয়ে ভাইরাসের বৈশিষ্ট্যগুলো লিখ 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997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4CEF98-3CD1-43D8-BA96-E111C68341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B2996A-3297-430C-9942-2C8681B84F0C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ভাইরাস কি ধরনের জীব?</a:t>
            </a:r>
          </a:p>
          <a:p>
            <a:pPr marL="0" indent="0">
              <a:buNone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ভাইরাস এর কয়টি অংশ ?</a:t>
            </a:r>
          </a:p>
          <a:p>
            <a:pPr marL="0" indent="0">
              <a:buNone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ডি,এন,এ কি?</a:t>
            </a:r>
          </a:p>
          <a:p>
            <a:pPr marL="0" indent="0">
              <a:buNone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৪।আর,এন,এ কি?</a:t>
            </a:r>
          </a:p>
          <a:p>
            <a:pPr marL="0" indent="0">
              <a:buNone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৫।মানবদেহে সৃষ্ট ২টি রোগের নাম বল।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598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075303-53C2-4F7B-8845-C083866997AE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9136ED3-450E-403F-AA70-42A5E01CD93A}"/>
              </a:ext>
            </a:extLst>
          </p:cNvPr>
          <p:cNvSpPr txBox="1"/>
          <p:nvPr/>
        </p:nvSpPr>
        <p:spPr>
          <a:xfrm>
            <a:off x="838200" y="2101933"/>
            <a:ext cx="10515599" cy="37856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বাড়ির পাশে একটি ছেলেরে গায়ে ছোট ছোট ফুস্কা পরেছে।ছেলেটি কিসের দ্বারা সংক্রমিত হয়েছে তার বর্ণনা চিত্রসহকারে খাতায় লিখে নিয়ে আসবে।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421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169</Words>
  <Application>Microsoft Office PowerPoint</Application>
  <PresentationFormat>Custom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</vt:lpstr>
      <vt:lpstr>পরিচিতি</vt:lpstr>
      <vt:lpstr>Slide 3</vt:lpstr>
      <vt:lpstr>আজকের পাঠ</vt:lpstr>
      <vt:lpstr>শিখন ফল</vt:lpstr>
      <vt:lpstr>Slide 6</vt:lpstr>
      <vt:lpstr>দলিয় কাজ</vt:lpstr>
      <vt:lpstr>মূল্যায়ন</vt:lpstr>
      <vt:lpstr>বাড়ির কাজ</vt:lpstr>
      <vt:lpstr>সবাইকে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anik</dc:creator>
  <cp:lastModifiedBy>UITRCE</cp:lastModifiedBy>
  <cp:revision>24</cp:revision>
  <dcterms:created xsi:type="dcterms:W3CDTF">2021-06-09T03:36:32Z</dcterms:created>
  <dcterms:modified xsi:type="dcterms:W3CDTF">2021-06-12T03:04:01Z</dcterms:modified>
</cp:coreProperties>
</file>