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D6A7-0BDE-4CDB-909D-83629212E3A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7BBF-FBBA-4675-B385-CA8DE0D4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8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77BBF-FBBA-4675-B385-CA8DE0D441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6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219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ক্লাসে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সবাইকে</a:t>
            </a:r>
            <a:r>
              <a:rPr lang="en-US" sz="4000" dirty="0" smtClean="0"/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384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7239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1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69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239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1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575085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37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640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153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4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00400"/>
            <a:ext cx="3810000" cy="102733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7200" dirty="0" err="1" smtClean="0">
                <a:solidFill>
                  <a:srgbClr val="00B0F0"/>
                </a:solidFill>
              </a:rPr>
              <a:t>ধন্যবাদ</a:t>
            </a:r>
            <a:r>
              <a:rPr lang="en-US" sz="7200" dirty="0" smtClean="0">
                <a:solidFill>
                  <a:srgbClr val="00B0F0"/>
                </a:solidFill>
              </a:rPr>
              <a:t> 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6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143000"/>
            <a:ext cx="4495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মোঃ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আব্দুস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ছালাম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অধ্যক্ষ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আনারপুর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টেকনিক্যাল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এন্ড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বি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এম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কলেজ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ধুনট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বগুড়া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।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2594631"/>
            <a:ext cx="2702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পরিচিতি</a:t>
            </a:r>
          </a:p>
          <a:p>
            <a:r>
              <a:rPr lang="as-IN" dirty="0"/>
              <a:t>শ্রেণি- ৯ম </a:t>
            </a:r>
          </a:p>
          <a:p>
            <a:r>
              <a:rPr lang="as-IN" dirty="0"/>
              <a:t>বিষয়-বিজ্ঞান</a:t>
            </a:r>
          </a:p>
          <a:p>
            <a:r>
              <a:rPr lang="as-IN" dirty="0"/>
              <a:t>অধ্যায়- </a:t>
            </a:r>
            <a:r>
              <a:rPr lang="en-US" dirty="0" err="1" smtClean="0"/>
              <a:t>তৃতীয়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1524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" y="385481"/>
            <a:ext cx="86868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" y="609600"/>
            <a:ext cx="86868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9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019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6763871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1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2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5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7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</Words>
  <Application>Microsoft Office PowerPoint</Application>
  <PresentationFormat>On-screen Show (4:3)</PresentationFormat>
  <Paragraphs>12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UITRCE</cp:lastModifiedBy>
  <cp:revision>41</cp:revision>
  <dcterms:created xsi:type="dcterms:W3CDTF">2006-08-16T00:00:00Z</dcterms:created>
  <dcterms:modified xsi:type="dcterms:W3CDTF">2021-06-15T08:34:32Z</dcterms:modified>
</cp:coreProperties>
</file>