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2F97F-2F0A-43C2-B471-C3507203610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5EF7A-0BFF-4152-9F5B-6CC780121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3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0"/>
            <a:ext cx="6705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স্বাগতম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475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553200" cy="1371600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95401" y="2514600"/>
            <a:ext cx="6934200" cy="22098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47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7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মামুনুর</a:t>
            </a:r>
            <a:r>
              <a:rPr lang="en-US" sz="47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রশিদ</a:t>
            </a:r>
            <a:r>
              <a:rPr lang="en-US" sz="47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তালুকদার</a:t>
            </a:r>
            <a:r>
              <a:rPr lang="en-US" sz="47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" indent="0">
              <a:buNone/>
            </a:pP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সংস্কৃতি</a:t>
            </a:r>
            <a:endParaRPr lang="en-US" sz="3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" indent="0">
              <a:buNone/>
            </a:pP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সরদার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আছমত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3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" indent="0">
              <a:buNone/>
            </a:pP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মনোহরদী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নরসিংদী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" indent="0">
              <a:buNone/>
            </a:pPr>
            <a:endParaRPr lang="en-US" sz="3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" indent="0">
              <a:buNone/>
            </a:pPr>
            <a:endParaRPr lang="en-US" sz="40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45720" indent="0">
              <a:buNone/>
            </a:pPr>
            <a:endParaRPr lang="en-US" sz="40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45720" indent="0">
              <a:buNone/>
            </a:pPr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8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85800" y="1642823"/>
            <a:ext cx="7467600" cy="4873752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বেদুঈনদের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জীবন-জীবিকা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685800" y="648197"/>
            <a:ext cx="74676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33600"/>
            <a:ext cx="3678338" cy="2209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495" y="2133600"/>
            <a:ext cx="3390505" cy="2209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1" y="4572000"/>
            <a:ext cx="2819400" cy="17298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3" y="4572001"/>
            <a:ext cx="3265717" cy="172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3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25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PowerPoint Presentation</vt:lpstr>
      <vt:lpstr>শিক্ষক পরিচিতি</vt:lpstr>
      <vt:lpstr>পাঠপরিচিতি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স্বাগতম </dc:title>
  <dc:creator>User</dc:creator>
  <cp:lastModifiedBy>User</cp:lastModifiedBy>
  <cp:revision>14</cp:revision>
  <dcterms:created xsi:type="dcterms:W3CDTF">2006-08-16T00:00:00Z</dcterms:created>
  <dcterms:modified xsi:type="dcterms:W3CDTF">2021-06-16T10:01:43Z</dcterms:modified>
</cp:coreProperties>
</file>