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2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7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1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3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4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D55B-C73A-40F6-9144-DCCA4BDA47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1A0F-4424-4E9F-ADE1-70E83805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56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4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759" y="2453103"/>
            <a:ext cx="1508760" cy="1874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609" y="1604129"/>
            <a:ext cx="67614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محمد مجيب الرحمن</a:t>
            </a:r>
            <a:br>
              <a:rPr lang="ar-SA" sz="4400" dirty="0"/>
            </a:br>
            <a:r>
              <a:rPr lang="ar-SA" sz="4400" dirty="0"/>
              <a:t> الاستاذ المساعد</a:t>
            </a:r>
            <a:br>
              <a:rPr lang="ar-SA" sz="4400" dirty="0"/>
            </a:br>
            <a:r>
              <a:rPr lang="ar-SA" sz="4400" dirty="0"/>
              <a:t>المدرسة المجددية الإسلامية(العالم)</a:t>
            </a:r>
            <a:br>
              <a:rPr lang="ar-SA" sz="4400" dirty="0"/>
            </a:br>
            <a:r>
              <a:rPr lang="ar-SA" sz="4400" dirty="0"/>
              <a:t>برى بارى-كالياكوير-غازيفور</a:t>
            </a:r>
          </a:p>
        </p:txBody>
      </p:sp>
    </p:spTree>
    <p:extLst>
      <p:ext uri="{BB962C8B-B14F-4D97-AF65-F5344CB8AC3E}">
        <p14:creationId xmlns:p14="http://schemas.microsoft.com/office/powerpoint/2010/main" val="313415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2" y="1365161"/>
            <a:ext cx="83326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smtClean="0">
                <a:latin typeface="Arial" panose="020B0604020202020204" pitchFamily="34" charset="0"/>
                <a:cs typeface="Arial" panose="020B0604020202020204" pitchFamily="34" charset="0"/>
              </a:rPr>
              <a:t> ألصف العالم</a:t>
            </a: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الورقة  الاولي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01" y="292851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6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1877" y="1529393"/>
            <a:ext cx="59371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>
                <a:latin typeface="Arial" panose="020B0604020202020204" pitchFamily="34" charset="0"/>
                <a:cs typeface="Arial" panose="020B0604020202020204" pitchFamily="34" charset="0"/>
              </a:rPr>
              <a:t>اعلان الدرس</a:t>
            </a:r>
          </a:p>
          <a:p>
            <a:endParaRPr lang="ar-SA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التوابع</a:t>
            </a:r>
            <a:endParaRPr lang="ar-SA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681" y="284572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85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049" y="1182088"/>
            <a:ext cx="5406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الدرس         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يبينوا 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تعريف  التوابع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يقولوا  اقسام التوابع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 يقولوا امثلة 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التوابع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908" y="262930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72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4111" y="1144173"/>
            <a:ext cx="50932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التوابع واقسامه :</a:t>
            </a:r>
          </a:p>
          <a:p>
            <a:endParaRPr lang="ar-SA" sz="2800" dirty="0"/>
          </a:p>
          <a:p>
            <a:r>
              <a:rPr lang="ar-SA" sz="2800" dirty="0" smtClean="0"/>
              <a:t>هي كلمات تتبع ما قبلها في الاعراب رفعا ونصبا وجرا حيث تأخذ نفس اعراب ما قبلها-</a:t>
            </a:r>
          </a:p>
          <a:p>
            <a:endParaRPr lang="ar-SA" sz="2800" dirty="0"/>
          </a:p>
          <a:p>
            <a:r>
              <a:rPr lang="ar-SA" sz="2800" dirty="0" smtClean="0"/>
              <a:t>اقسام التوابع:</a:t>
            </a:r>
          </a:p>
          <a:p>
            <a:endParaRPr lang="ar-SA" sz="2800" dirty="0"/>
          </a:p>
          <a:p>
            <a:r>
              <a:rPr lang="ar-SA" sz="2800" dirty="0" smtClean="0"/>
              <a:t>التوابع خمسة اقسام :</a:t>
            </a:r>
          </a:p>
          <a:p>
            <a:r>
              <a:rPr lang="ar-SA" sz="2800" dirty="0" smtClean="0"/>
              <a:t>النعت - العطف بالحروف-التوكيد –البدل – عطف البيان-</a:t>
            </a:r>
            <a:endParaRPr lang="ar-S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585" y="2075041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25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124" y="3392680"/>
            <a:ext cx="53667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الى اللقاء</a:t>
            </a:r>
          </a:p>
          <a:p>
            <a:endParaRPr lang="ar-SA" sz="4800" dirty="0"/>
          </a:p>
          <a:p>
            <a:r>
              <a:rPr lang="ar-SA" sz="48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627" y="339268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89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14</cp:revision>
  <dcterms:created xsi:type="dcterms:W3CDTF">2021-01-01T04:20:33Z</dcterms:created>
  <dcterms:modified xsi:type="dcterms:W3CDTF">2021-06-15T23:01:26Z</dcterms:modified>
</cp:coreProperties>
</file>