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919" autoAdjust="0"/>
  </p:normalViewPr>
  <p:slideViewPr>
    <p:cSldViewPr>
      <p:cViewPr varScale="1">
        <p:scale>
          <a:sx n="54" d="100"/>
          <a:sy n="54" d="100"/>
        </p:scale>
        <p:origin x="-930" y="-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bn-IN" baseline="0" dirty="0" smtClean="0"/>
              <a:t>উল</a:t>
            </a:r>
            <a:r>
              <a:rPr lang="en-US" baseline="0" dirty="0" err="1" smtClean="0"/>
              <a:t>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dirty="0" err="1" smtClean="0"/>
              <a:t>পাঠশিরোনাম</a:t>
            </a:r>
            <a:r>
              <a:rPr lang="bn-IN" dirty="0" smtClean="0"/>
              <a:t> বের করার চেষ্টা</a:t>
            </a:r>
            <a:r>
              <a:rPr lang="bn-IN" baseline="0" dirty="0" smtClean="0"/>
              <a:t>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88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উদ্ভিদ</a:t>
            </a:r>
            <a:r>
              <a:rPr lang="bn-IN" baseline="0" dirty="0" smtClean="0"/>
              <a:t> নিজের খাদ্য নিজে তৈরি করতে পারে  প্রাণী কি তা পারে দেখাওর জন্য এই ছবি।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99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বাস্তুতন্ত্রকে</a:t>
            </a:r>
            <a:r>
              <a:rPr lang="bn-IN" baseline="0" dirty="0" smtClean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 </a:t>
            </a:r>
            <a:r>
              <a:rPr lang="bn-IN" sz="1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 তা দেখানোর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চেষ্টা মাত্র।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87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54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17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30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18" y="381000"/>
            <a:ext cx="8783782" cy="603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838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ম্যানগ্রোভ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5600" y="4191000"/>
            <a:ext cx="236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8780"/>
            <a:ext cx="769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বলতে পার কোন প্রাণী কোন ধরনের খাদ্য খেয়ে বেঁচে আছে?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" y="838200"/>
            <a:ext cx="9095293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জলে ভাসমান উদ্ভিদ উৎস থেকে শুরু করে প্রাণীগুলো একে অন্যকে খেয়ে বেঁচে আছে।   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B\Downloads\sundarbans_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46971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ও খাদ্যজাল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2761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514350" indent="-514350">
              <a:buFontTx/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কী তা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 পারবে  । 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বাস্তুতন্ত্রে সকল জীব পুষ্টি চাহিদার জন্য কেমন করে ধারাবাহিক ভাবে সংযুক্ত তা ব্যাখ্যা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খাদ্যজাল কী এবং কীভাবে গঠিত হচ্ছে তা বর্ণনা করতে পারবে।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6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828800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581400"/>
            <a:ext cx="1143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1066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1600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181601"/>
            <a:ext cx="1143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914400"/>
            <a:ext cx="38862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8600"/>
            <a:ext cx="3886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কোথায়?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PB\Downloads\Grassh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990600"/>
            <a:ext cx="3352800" cy="2691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667000" y="2057400"/>
            <a:ext cx="3124200" cy="1219200"/>
            <a:chOff x="3450798" y="2209800"/>
            <a:chExt cx="3124200" cy="1219200"/>
          </a:xfrm>
        </p:grpSpPr>
        <p:sp>
          <p:nvSpPr>
            <p:cNvPr id="19" name="Bent-Up Arrow 18"/>
            <p:cNvSpPr/>
            <p:nvPr/>
          </p:nvSpPr>
          <p:spPr>
            <a:xfrm rot="5400000" flipH="1">
              <a:off x="4430499" y="1306299"/>
              <a:ext cx="1219200" cy="3026201"/>
            </a:xfrm>
            <a:prstGeom prst="bentUpArrow">
              <a:avLst>
                <a:gd name="adj1" fmla="val 35776"/>
                <a:gd name="adj2" fmla="val 35792"/>
                <a:gd name="adj3" fmla="val 3259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0798" y="23622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কোনো প্রাণী কি তা পারে?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983069"/>
            <a:ext cx="7620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সকল প্রথম স্তরের খাদক প্রাণী খাদ্যের জন্য উৎপাদকের উপর নির্ভরশীল</a:t>
            </a:r>
            <a:endParaRPr lang="en-US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9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4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 খায় ১ম স্তরের খাদককে</a:t>
            </a:r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346642"/>
            <a:ext cx="1156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" y="6091535"/>
            <a:ext cx="8991600" cy="677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শক্তির </a:t>
            </a:r>
            <a:r>
              <a:rPr lang="bn-IN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হচ্ছে। বাস্তুতন্ত্রে সকল জীব </a:t>
            </a:r>
            <a:r>
              <a:rPr lang="bn-IN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পুষ্টির চাহিদার </a:t>
            </a:r>
            <a:r>
              <a:rPr lang="bn-IN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দিক থেকে ধারাবাহিক ভাবে যুক্ত।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58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11" y="685800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4648200" cy="40011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খাদ্য শৃঙ্খল পরস্পর সম্পর্কযুক্ত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খাদ্যশৃঙ্খল গুলো উল্লেখ করে খাদ্যজাল তৈরী কর।  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সময়-৮মিনিট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বাস্তুতন্ত্রের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ভিত্তিতে খাদ্যজালের প্রবাহ চিত্র আঁক ।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7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370</Words>
  <Application>Microsoft Office PowerPoint</Application>
  <PresentationFormat>On-screen Show (4:3)</PresentationFormat>
  <Paragraphs>59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SH COMPUTERS</cp:lastModifiedBy>
  <cp:revision>39</cp:revision>
  <dcterms:created xsi:type="dcterms:W3CDTF">2006-08-16T00:00:00Z</dcterms:created>
  <dcterms:modified xsi:type="dcterms:W3CDTF">2021-06-16T05:57:30Z</dcterms:modified>
</cp:coreProperties>
</file>