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464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87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9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94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98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28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694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438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875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056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42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98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93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55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5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31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3405-B725-4730-A23A-37C065B5DF88}" type="datetimeFigureOut">
              <a:rPr lang="en-NZ" smtClean="0"/>
              <a:t>16/06/2021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21DD1D-BA45-4FDF-B8B4-3A74C003F2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14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438400"/>
            <a:ext cx="4267200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NZ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257800"/>
            <a:ext cx="36576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মাটির স্তূপ</a:t>
            </a:r>
            <a:endParaRPr lang="en-NZ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5" y="838200"/>
            <a:ext cx="6814629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47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700" y="5651500"/>
            <a:ext cx="464820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সোনারগাঁর একটি মস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জিদ</a:t>
            </a:r>
            <a:endParaRPr lang="en-NZ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604000" cy="4953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38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391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5562600"/>
            <a:ext cx="48006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পানাম নগরের ছবি</a:t>
            </a:r>
            <a:endParaRPr lang="en-NZ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48400" cy="4501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5562600"/>
            <a:ext cx="563880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গিয়াসুদ্দিন আযম শাহের  মাজার</a:t>
            </a:r>
            <a:endParaRPr lang="en-NZ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1" y="990600"/>
            <a:ext cx="6662058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09800" y="5562600"/>
            <a:ext cx="4953000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পাঁচ পীরের মাজার</a:t>
            </a:r>
            <a:endParaRPr lang="en-NZ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58050"/>
            <a:ext cx="1295400" cy="97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5100" y="5486400"/>
            <a:ext cx="3886200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শায়েস্তা খান</a:t>
            </a:r>
            <a:endParaRPr lang="en-NZ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181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63246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0" y="5486400"/>
            <a:ext cx="4495800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জয়নুল আবেদিন</a:t>
            </a:r>
            <a:endParaRPr lang="en-NZ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5791200"/>
            <a:ext cx="53340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সোনারগাঁও  লোকশিল্প   যাদুঘর</a:t>
            </a:r>
            <a:endParaRPr lang="en-NZ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4599" y="7386876"/>
            <a:ext cx="152400" cy="72019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 পাঠ</a:t>
            </a:r>
            <a:r>
              <a:rPr lang="en-NZ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NZ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198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71700" y="5029200"/>
            <a:ext cx="4572000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বইয়ের সংযোগ</a:t>
            </a:r>
            <a:endParaRPr lang="en-NZ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863936"/>
            <a:ext cx="38862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NZ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3429000" cy="20621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NZ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ক)তোমার দেখা একটি ঐতিহাসিক স্থান সম্পর্কে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NZ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301" y="2160137"/>
            <a:ext cx="289560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 নং</a:t>
            </a:r>
            <a:r>
              <a:rPr lang="en-NZ" sz="3600" b="1" dirty="0" smtClean="0">
                <a:latin typeface="NikoshBAN" pitchFamily="2" charset="0"/>
                <a:cs typeface="NikoshBAN" pitchFamily="2" charset="0"/>
              </a:rPr>
              <a:t>-01: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ঈসা খাঁ</a:t>
            </a:r>
            <a:endParaRPr lang="en-NZ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206767"/>
            <a:ext cx="301729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 নং-০২</a:t>
            </a:r>
            <a:r>
              <a:rPr lang="en-NZ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মুসা খাঁ</a:t>
            </a:r>
            <a:endParaRPr lang="en-NZ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733800"/>
            <a:ext cx="3962400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NZ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খ)কীভাবে ঐতিহাসিক স্থান সংরক্ষণ করা যায়? পাঁচটি বাক্যে লেখ।</a:t>
            </a:r>
            <a:endParaRPr lang="en-NZ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90600"/>
            <a:ext cx="43434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NZ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133600"/>
            <a:ext cx="6477000" cy="28007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শাহানা আফরোজ ডলি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এলাঙ্গি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প্রাথ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মিক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বিদালয়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কোটচাঁদপুর,ঝিনাইদহ </a:t>
            </a:r>
            <a:endParaRPr lang="en-NZ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200" y="8458200"/>
            <a:ext cx="27432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5196" y="5051683"/>
            <a:ext cx="48768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NZ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172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57890"/>
            <a:ext cx="3124200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NZ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149824"/>
            <a:ext cx="5105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সঠিক উত্তরটি খাতায় লেখ</a:t>
            </a:r>
            <a:r>
              <a:rPr lang="en-NZ" sz="36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NZ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7391400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শহর কোন নদীর তীরে অবস্থিত?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ক)পদ্মা	</a:t>
            </a:r>
            <a:r>
              <a:rPr lang="en-NZ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খ)মেঘনা	গ)যমুনা	ঘ)সুরমা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২)সোনারগাঁও কোন জেলার অন্তরগত?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ক)ঢাকা 	খ)খুলনা	গ)নারায়গঞ্জ	গ)সিলেট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৩)মুঘল আমলে বারো ভূঁইয়াদের মধ্যে কে সবচেয়ে শক্তিশালী ছিলেন?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ক)ঈসা খাঁ 	 খ)মুসা খাঁ 	গ)শায়েস্তা খাঁ  ঘ)প্রতাপাদিত্য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৪)কত সালে সোনারগাঁয়ে লোকশিল্প যাদুঘর প্রতিষ্ঠিত হয়?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ক)১৯৭৩	খ)১৯৭৪	গ)১৯৭৫	ঘ)১৯৭৬</a:t>
            </a:r>
            <a:endParaRPr lang="en-NZ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0"/>
            <a:ext cx="4876800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40386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6019800" cy="286232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পঞ্চম			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অধ্যায়ঃ৩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ঠ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3(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সোনারগা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লালবাগ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কেল্লা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NZ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810000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781800" cy="440120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সোনারগাঁও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ঐতিহ্যের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সাথে  সংশ্লিষ্ট সময় ও যুগ সম্পর্কে বলতে পারবে।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ঐতিহ্যের  প্রতি শ্রদ্ধাশীল হবে।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১৫.২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.4</a:t>
            </a:r>
            <a:r>
              <a:rPr lang="en-NZ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ঐতিহাসিক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নিদর্শনটি সংরক্ষণ করতে পারবে।</a:t>
            </a:r>
            <a:endParaRPr lang="en-NZ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355" y="609600"/>
            <a:ext cx="4038600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NZ" sz="6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NZ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411" y="4724400"/>
            <a:ext cx="2265485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1355" y="5041612"/>
            <a:ext cx="4343400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সোনারগাঁও</a:t>
            </a:r>
            <a:endParaRPr lang="en-NZ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31" y="1752601"/>
            <a:ext cx="7001848" cy="2971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0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324600" cy="4029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28800" y="5181600"/>
            <a:ext cx="571500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বুড়িগঙ্গা নদীর তীরে ঢাকা শহর 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10922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410200"/>
            <a:ext cx="35052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নারায়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গঞ্জ </a:t>
            </a:r>
            <a:endParaRPr lang="en-NZ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33400"/>
            <a:ext cx="6934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4770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5410200"/>
            <a:ext cx="2819400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ঈসা খাঁ</a:t>
            </a:r>
            <a:endParaRPr lang="en-NZ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029200"/>
            <a:ext cx="29718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মুসা খাঁ</a:t>
            </a:r>
            <a:endParaRPr lang="en-NZ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47" y="457200"/>
            <a:ext cx="3515105" cy="4468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31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166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Microsoft account</cp:lastModifiedBy>
  <cp:revision>69</cp:revision>
  <dcterms:created xsi:type="dcterms:W3CDTF">2016-02-17T20:59:02Z</dcterms:created>
  <dcterms:modified xsi:type="dcterms:W3CDTF">2021-06-16T13:15:03Z</dcterms:modified>
</cp:coreProperties>
</file>