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1D6A4F-3E06-48D9-9D61-0A1E6212F510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Untitled Section" id="{F711718F-379E-48F0-88CD-D48863D2CF88}">
          <p14:sldIdLst>
            <p14:sldId id="266"/>
            <p14:sldId id="267"/>
            <p14:sldId id="268"/>
            <p14:sldId id="269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267A0-7171-499D-B175-185D5C46F09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005D-847A-48C4-8BCC-A0BADF8A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7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A839-0F24-419A-895E-803C8F3CC677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5C53-FC09-43F1-BAE1-291259034C1C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5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3FC-16E8-4F4D-8247-344C989B203B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5124-06E8-4AE2-B4F0-73C58AD671BA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7406-4153-4ED8-9C50-88969194AE91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0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07BD-9F68-4192-864F-63219C030281}" type="datetime1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2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5732-07AA-4087-82E8-6BCFC02CE19D}" type="datetime1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D19-1E42-4326-BB3F-B36158C799F0}" type="datetime1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EFA9-5D58-42E0-B45F-A49DED34E4C0}" type="datetime1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51-B4BB-42BF-8863-8864D4CAB214}" type="datetime1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5F92-C212-4B54-B54E-8280308D12EA}" type="datetime1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14D8-BB9C-45A8-8ECD-765AFA9A5F1F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C5F2-C2F5-4D3A-AF48-3CF27562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9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3531" y="852853"/>
            <a:ext cx="9223131" cy="5745954"/>
            <a:chOff x="993531" y="852853"/>
            <a:chExt cx="9223131" cy="5745954"/>
          </a:xfrm>
        </p:grpSpPr>
        <p:sp>
          <p:nvSpPr>
            <p:cNvPr id="4" name="TextBox 3"/>
            <p:cNvSpPr txBox="1"/>
            <p:nvPr/>
          </p:nvSpPr>
          <p:spPr>
            <a:xfrm>
              <a:off x="993531" y="5398478"/>
              <a:ext cx="92231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7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7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7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68" y="852853"/>
              <a:ext cx="5855677" cy="3965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6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97" y="84843"/>
            <a:ext cx="5354424" cy="3551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97" y="3780148"/>
            <a:ext cx="5354424" cy="3009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512" y="678730"/>
            <a:ext cx="58257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sz="7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পয়সনের অনুপাত .০২ বলতে কি বুঝ ?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কখন পয়সনের অনুপাত ঋণাতক হয় ? বল।</a:t>
            </a:r>
          </a:p>
        </p:txBody>
      </p:sp>
    </p:spTree>
    <p:extLst>
      <p:ext uri="{BB962C8B-B14F-4D97-AF65-F5344CB8AC3E}">
        <p14:creationId xmlns:p14="http://schemas.microsoft.com/office/powerpoint/2010/main" val="16812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8001" y="1191491"/>
            <a:ext cx="11407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পয়সনের অনুপাত বাস্তব জীবনে কি কাজে লাগে ? বর্ননা দাও।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5280" y="110836"/>
            <a:ext cx="11468100" cy="5162204"/>
            <a:chOff x="335280" y="110836"/>
            <a:chExt cx="11468100" cy="5162204"/>
          </a:xfrm>
        </p:grpSpPr>
        <p:sp>
          <p:nvSpPr>
            <p:cNvPr id="3" name="TextBox 2"/>
            <p:cNvSpPr txBox="1"/>
            <p:nvPr/>
          </p:nvSpPr>
          <p:spPr>
            <a:xfrm>
              <a:off x="3953163" y="110836"/>
              <a:ext cx="3352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কাজঃ</a:t>
              </a:r>
              <a:endPara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" y="1874520"/>
              <a:ext cx="11468100" cy="3398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5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8618" y="498763"/>
            <a:ext cx="11296072" cy="5412510"/>
            <a:chOff x="258618" y="498763"/>
            <a:chExt cx="11296072" cy="54125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8" y="498763"/>
              <a:ext cx="5264727" cy="54125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32945" y="2187698"/>
              <a:ext cx="54217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Thank You</a:t>
              </a:r>
              <a:endParaRPr lang="en-US" sz="8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23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91309" y="149383"/>
            <a:ext cx="5899637" cy="3906222"/>
            <a:chOff x="791309" y="149383"/>
            <a:chExt cx="5899637" cy="39062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09" y="1037492"/>
              <a:ext cx="2822330" cy="301811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982915" y="149383"/>
              <a:ext cx="27080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5462" y="1960686"/>
            <a:ext cx="10849707" cy="4403243"/>
            <a:chOff x="615462" y="1960686"/>
            <a:chExt cx="10849707" cy="4403243"/>
          </a:xfrm>
        </p:grpSpPr>
        <p:sp>
          <p:nvSpPr>
            <p:cNvPr id="18" name="TextBox 17"/>
            <p:cNvSpPr txBox="1"/>
            <p:nvPr/>
          </p:nvSpPr>
          <p:spPr>
            <a:xfrm>
              <a:off x="615462" y="4055605"/>
              <a:ext cx="40444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আখতারুজ্জামান </a:t>
              </a:r>
            </a:p>
            <a:p>
              <a:r>
                <a:rPr lang="bn-IN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 (পদার্থ বিজ্ঞান)</a:t>
              </a:r>
            </a:p>
            <a:p>
              <a:r>
                <a:rPr lang="bn-IN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টেংগনমারী ডিগ্রী কলেজ</a:t>
              </a:r>
            </a:p>
            <a:p>
              <a:r>
                <a:rPr lang="bn-IN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জলঢাকা , নীলফামারী।</a:t>
              </a:r>
              <a:endPara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19546" y="1960686"/>
              <a:ext cx="4545623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পদার্থ বিজ্ঞান প্রথম পত্র</a:t>
              </a:r>
            </a:p>
            <a:p>
              <a:pPr algn="ctr"/>
              <a:endPara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পদার্থের গাঠনিক ধর্ম (৭ম)</a:t>
              </a:r>
            </a:p>
            <a:p>
              <a:pPr algn="ctr"/>
              <a:endPara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একাদশ</a:t>
              </a:r>
            </a:p>
            <a:p>
              <a:pPr algn="ctr"/>
              <a:endPara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৪৫ মিনিট</a:t>
              </a:r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257798" y="2127738"/>
              <a:ext cx="351694" cy="3886200"/>
              <a:chOff x="5257798" y="2127738"/>
              <a:chExt cx="351694" cy="38862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5433646" y="2127738"/>
                <a:ext cx="8792" cy="38862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5591908" y="2708027"/>
                <a:ext cx="17584" cy="288880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257798" y="2725614"/>
                <a:ext cx="26379" cy="290638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38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2370" y="369277"/>
            <a:ext cx="11473961" cy="6180992"/>
            <a:chOff x="492370" y="369277"/>
            <a:chExt cx="11473961" cy="61809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638" y="369277"/>
              <a:ext cx="4923693" cy="618099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70" y="369277"/>
              <a:ext cx="4774222" cy="6180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5430" y="2437736"/>
            <a:ext cx="7701699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bn-IN" sz="66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</a:p>
          <a:p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পয়সনের অনুপাত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POISSION`S RATIO)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8" y="808892"/>
            <a:ext cx="7482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977" y="2497015"/>
            <a:ext cx="11676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১। পয়সনের অনুপাত  ব্যাখ্যা করতে পারবে।</a:t>
            </a:r>
          </a:p>
          <a:p>
            <a:endParaRPr lang="bn-IN" sz="4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ইস্পাত রাবারের চেয়ে বেশী স্থিতিস্থাপক কেন ব্যাখ্যা করতে পারবে।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33046" y="604654"/>
            <a:ext cx="10729852" cy="5532377"/>
            <a:chOff x="633046" y="604654"/>
            <a:chExt cx="10729852" cy="55323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869" y="703385"/>
              <a:ext cx="4584029" cy="543364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33046" y="604654"/>
              <a:ext cx="55567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পয়সনের অনুপাত</a:t>
              </a:r>
              <a:endPara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4157" y="2224454"/>
            <a:ext cx="56886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১৮২৭ সালে সাইমন ডেনিশ নামক একজন ফরাসি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বিজ্ঞানী  একটি গবেষণা পত্রে  পয়সনের অনুপাতের বিষয়ে বিষদ তথ্য দেন।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সেহেতু উক্ত অনুপাতটি  তার নামেই নামকরণ করা হয়েছে।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05237" y="130374"/>
            <a:ext cx="5986129" cy="6519807"/>
            <a:chOff x="6105237" y="130374"/>
            <a:chExt cx="5986129" cy="65198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237" y="4765964"/>
              <a:ext cx="5847584" cy="188421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783" y="130374"/>
              <a:ext cx="5847583" cy="438004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331300" y="6373090"/>
            <a:ext cx="1302227" cy="27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4180" y="649388"/>
                <a:ext cx="5357091" cy="454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পয়সনের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অনুপাতের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সংজ্ঞাঃ</a:t>
                </a:r>
                <a:endParaRPr lang="en-US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সীমার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পার্শ্ব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বিকৃতি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বিকৃতির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সংখ্যাকে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উপাদানের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পয়সনের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পয়সনের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অনুপাতকে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𝜎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প্রকাশ করা হয়।</a:t>
                </a:r>
              </a:p>
              <a:p>
                <a:endPara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,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পয়সনের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𝜎</m:t>
                    </m:r>
                  </m:oMath>
                </a14:m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পার্শ্ব বিকৃতি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দৈর্ঘ্য বিকৃতি</m:t>
                        </m:r>
                      </m:den>
                    </m:f>
                  </m:oMath>
                </a14:m>
                <a:endParaRPr lang="bn-IN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0" y="649388"/>
                <a:ext cx="5357091" cy="4547463"/>
              </a:xfrm>
              <a:prstGeom prst="rect">
                <a:avLst/>
              </a:prstGeom>
              <a:blipFill>
                <a:blip r:embed="rId4"/>
                <a:stretch>
                  <a:fillRect l="-4096" t="-2279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0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73" y="886690"/>
            <a:ext cx="5329991" cy="53293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6210" y="756920"/>
                <a:ext cx="6389370" cy="488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পয়সনের</a:t>
                </a:r>
                <a:r>
                  <a:rPr lang="en-US" sz="2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</a:t>
                </a:r>
                <a:r>
                  <a:rPr lang="bn-IN" sz="2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তের ব্যাখ্যা ঃ </a:t>
                </a:r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একটি তারের আদি দৈর্ঘ্য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L</a:t>
                </a:r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এবং আদি ব্যাসার্ধ 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r </a:t>
                </a:r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বল প্রয়োগে তারটিকে </a:t>
                </a:r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সম্প্রসারিত </a:t>
                </a:r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 হলো। ফলে দৈর্ঘ্য বৃদ্ধি 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</m:oMath>
                </a14:m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 </a:t>
                </a:r>
              </a:p>
              <a:p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 হ্রাস </a:t>
                </a:r>
                <a14:m>
                  <m:oMath xmlns:m="http://schemas.openxmlformats.org/officeDocument/2006/math">
                    <m:r>
                      <a:rPr lang="bn-IN" sz="1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হলো।</a:t>
                </a:r>
              </a:p>
              <a:p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:r>
                  <a:rPr lang="bn-IN" sz="1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দৈর্ঘ্য বিকৃতি=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𝐿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𝐿</m:t>
                        </m:r>
                      </m:den>
                    </m:f>
                  </m:oMath>
                </a14:m>
                <a:endParaRPr lang="bn-IN" sz="1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1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1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এবং পার্শ্ব বিকৃতি=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1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পয়সনের</a:t>
                </a:r>
                <a:r>
                  <a:rPr lang="en-US" sz="1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𝜎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160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পার্শ্ব বিকৃতি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160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দৈর্ঘ্য বিকৃতি</m:t>
                        </m:r>
                      </m:den>
                    </m:f>
                  </m:oMath>
                </a14:m>
                <a:endParaRPr lang="en-US" sz="1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1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 </a:t>
                </a:r>
              </a:p>
              <a:p>
                <a:r>
                  <a:rPr lang="en-US" sz="1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1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∆</m:t>
                            </m:r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𝐿</m:t>
                            </m:r>
                          </m:den>
                        </m:f>
                      </m:den>
                    </m:f>
                  </m:oMath>
                </a14:m>
                <a:endParaRPr lang="en-US" sz="1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en-US" sz="1600" dirty="0" smtClean="0">
                    <a:solidFill>
                      <a:srgbClr val="00B05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𝜎</m:t>
                    </m:r>
                  </m:oMath>
                </a14:m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1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IN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𝐿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∗</m:t>
                    </m:r>
                    <m:f>
                      <m:f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𝐿</m:t>
                        </m:r>
                      </m:den>
                    </m:f>
                  </m:oMath>
                </a14:m>
                <a:endParaRPr lang="en-US" sz="1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মাত্রা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নেই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কেবল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মাত্র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কঠিন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পদার্থের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endParaRPr lang="en-US" sz="1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প্রযোজ্য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পয়সনের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অনুপাতের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-</a:t>
                </a:r>
                <a:r>
                  <a:rPr lang="en-US" sz="16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1600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1 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600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0.5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" y="756920"/>
                <a:ext cx="6389370" cy="4880375"/>
              </a:xfrm>
              <a:prstGeom prst="rect">
                <a:avLst/>
              </a:prstGeom>
              <a:blipFill>
                <a:blip r:embed="rId3"/>
                <a:stretch>
                  <a:fillRect l="-1050" t="-624" r="-1050" b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8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36509" y="157826"/>
            <a:ext cx="5014979" cy="6464647"/>
            <a:chOff x="6936509" y="157826"/>
            <a:chExt cx="5014979" cy="64646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509" y="157826"/>
              <a:ext cx="5014979" cy="37563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509" y="4128655"/>
              <a:ext cx="5014979" cy="249381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15670" y="514465"/>
            <a:ext cx="6278879" cy="4109863"/>
            <a:chOff x="215670" y="514465"/>
            <a:chExt cx="6278879" cy="4109863"/>
          </a:xfrm>
        </p:grpSpPr>
        <p:sp>
          <p:nvSpPr>
            <p:cNvPr id="4" name="TextBox 3"/>
            <p:cNvSpPr txBox="1"/>
            <p:nvPr/>
          </p:nvSpPr>
          <p:spPr>
            <a:xfrm>
              <a:off x="215670" y="514465"/>
              <a:ext cx="62788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ইস্পাত রাবারের চেয়ে বেশি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স্থিতিস্থাপক</a:t>
              </a:r>
              <a:r>
                <a:rPr lang="bn-IN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কেন</a:t>
              </a:r>
              <a:r>
                <a:rPr lang="en-US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8640" y="1577340"/>
              <a:ext cx="509778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রাবারকে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টানলে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সহজেই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লম্বা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কিন্তু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ইস্পা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তের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টানলে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সহজে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লম্বা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প্রস্থচ্ছেদের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বিশিষ্ঠ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দুটি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ভিন্ন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বস্তুর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বস্তুতে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যত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প্রতিরোধ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বলের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বস্তুর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স্থিতিস্থাপকতা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ততবেশী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হিসেবে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রাবারের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তুলনায়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ইস্পাতের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অনেক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বেশী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এ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ইস্পাত রাবারের চেয়ে বেশি 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স্থিতিস্থাপক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2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293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30</cp:revision>
  <dcterms:created xsi:type="dcterms:W3CDTF">2021-06-15T06:40:21Z</dcterms:created>
  <dcterms:modified xsi:type="dcterms:W3CDTF">2021-06-16T11:53:40Z</dcterms:modified>
</cp:coreProperties>
</file>